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  <p:sldMasterId id="2147483729" r:id="rId5"/>
    <p:sldMasterId id="2147483741" r:id="rId6"/>
    <p:sldMasterId id="2147483766" r:id="rId7"/>
  </p:sldMasterIdLst>
  <p:notesMasterIdLst>
    <p:notesMasterId r:id="rId17"/>
  </p:notesMasterIdLst>
  <p:handoutMasterIdLst>
    <p:handoutMasterId r:id="rId18"/>
  </p:handoutMasterIdLst>
  <p:sldIdLst>
    <p:sldId id="278" r:id="rId8"/>
    <p:sldId id="288" r:id="rId9"/>
    <p:sldId id="296" r:id="rId10"/>
    <p:sldId id="282" r:id="rId11"/>
    <p:sldId id="285" r:id="rId12"/>
    <p:sldId id="284" r:id="rId13"/>
    <p:sldId id="303" r:id="rId14"/>
    <p:sldId id="304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BC85C-970B-498D-B0F9-6D10943982D7}" v="219" dt="2024-04-25T17:32:21.017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7" autoAdjust="0"/>
    <p:restoredTop sz="95388" autoAdjust="0"/>
  </p:normalViewPr>
  <p:slideViewPr>
    <p:cSldViewPr snapToGrid="0">
      <p:cViewPr varScale="1">
        <p:scale>
          <a:sx n="70" d="100"/>
          <a:sy n="70" d="100"/>
        </p:scale>
        <p:origin x="321" y="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ia Martínez Baulenas" userId="d76a297bff22876d" providerId="LiveId" clId="{BCBBC85C-970B-498D-B0F9-6D10943982D7}"/>
    <pc:docChg chg="undo redo custSel addSld delSld modSld sldOrd">
      <pc:chgData name="Alicia Martínez Baulenas" userId="d76a297bff22876d" providerId="LiveId" clId="{BCBBC85C-970B-498D-B0F9-6D10943982D7}" dt="2024-04-25T17:36:21.928" v="3922" actId="20577"/>
      <pc:docMkLst>
        <pc:docMk/>
      </pc:docMkLst>
      <pc:sldChg chg="del">
        <pc:chgData name="Alicia Martínez Baulenas" userId="d76a297bff22876d" providerId="LiveId" clId="{BCBBC85C-970B-498D-B0F9-6D10943982D7}" dt="2024-04-25T17:10:36.865" v="3369" actId="2696"/>
        <pc:sldMkLst>
          <pc:docMk/>
          <pc:sldMk cId="1839748091" sldId="271"/>
        </pc:sldMkLst>
      </pc:sldChg>
      <pc:sldChg chg="modSp mod">
        <pc:chgData name="Alicia Martínez Baulenas" userId="d76a297bff22876d" providerId="LiveId" clId="{BCBBC85C-970B-498D-B0F9-6D10943982D7}" dt="2024-04-25T14:28:49.882" v="128" actId="20577"/>
        <pc:sldMkLst>
          <pc:docMk/>
          <pc:sldMk cId="2803092014" sldId="278"/>
        </pc:sldMkLst>
        <pc:spChg chg="mod">
          <ac:chgData name="Alicia Martínez Baulenas" userId="d76a297bff22876d" providerId="LiveId" clId="{BCBBC85C-970B-498D-B0F9-6D10943982D7}" dt="2024-04-25T14:28:45.770" v="127" actId="27636"/>
          <ac:spMkLst>
            <pc:docMk/>
            <pc:sldMk cId="2803092014" sldId="278"/>
            <ac:spMk id="2" creationId="{C95E2692-3963-A786-76E8-5A831B547FFA}"/>
          </ac:spMkLst>
        </pc:spChg>
        <pc:spChg chg="mod">
          <ac:chgData name="Alicia Martínez Baulenas" userId="d76a297bff22876d" providerId="LiveId" clId="{BCBBC85C-970B-498D-B0F9-6D10943982D7}" dt="2024-04-25T14:28:49.882" v="128" actId="20577"/>
          <ac:spMkLst>
            <pc:docMk/>
            <pc:sldMk cId="2803092014" sldId="278"/>
            <ac:spMk id="4" creationId="{10047101-8D42-6100-9CEA-AEC0FAEAB606}"/>
          </ac:spMkLst>
        </pc:spChg>
      </pc:sldChg>
      <pc:sldChg chg="addSp delSp modSp mod">
        <pc:chgData name="Alicia Martínez Baulenas" userId="d76a297bff22876d" providerId="LiveId" clId="{BCBBC85C-970B-498D-B0F9-6D10943982D7}" dt="2024-04-25T14:28:11.990" v="102" actId="1076"/>
        <pc:sldMkLst>
          <pc:docMk/>
          <pc:sldMk cId="2665045518" sldId="282"/>
        </pc:sldMkLst>
        <pc:spChg chg="mod">
          <ac:chgData name="Alicia Martínez Baulenas" userId="d76a297bff22876d" providerId="LiveId" clId="{BCBBC85C-970B-498D-B0F9-6D10943982D7}" dt="2024-04-25T14:26:02.007" v="19" actId="1076"/>
          <ac:spMkLst>
            <pc:docMk/>
            <pc:sldMk cId="2665045518" sldId="282"/>
            <ac:spMk id="2" creationId="{F5D5BE93-0252-3CC3-B567-14EC47EB8C7F}"/>
          </ac:spMkLst>
        </pc:spChg>
        <pc:spChg chg="add del mod">
          <ac:chgData name="Alicia Martínez Baulenas" userId="d76a297bff22876d" providerId="LiveId" clId="{BCBBC85C-970B-498D-B0F9-6D10943982D7}" dt="2024-04-25T14:25:11.393" v="3" actId="478"/>
          <ac:spMkLst>
            <pc:docMk/>
            <pc:sldMk cId="2665045518" sldId="282"/>
            <ac:spMk id="4" creationId="{8DF3179F-E4C3-B84C-9DC9-DD7AD52802E2}"/>
          </ac:spMkLst>
        </pc:spChg>
        <pc:spChg chg="add mod">
          <ac:chgData name="Alicia Martínez Baulenas" userId="d76a297bff22876d" providerId="LiveId" clId="{BCBBC85C-970B-498D-B0F9-6D10943982D7}" dt="2024-04-25T14:27:58.994" v="100" actId="1076"/>
          <ac:spMkLst>
            <pc:docMk/>
            <pc:sldMk cId="2665045518" sldId="282"/>
            <ac:spMk id="6" creationId="{BAE6CDB6-01EC-B173-8D72-D9F0E8CF9F6C}"/>
          </ac:spMkLst>
        </pc:spChg>
        <pc:spChg chg="add mod">
          <ac:chgData name="Alicia Martínez Baulenas" userId="d76a297bff22876d" providerId="LiveId" clId="{BCBBC85C-970B-498D-B0F9-6D10943982D7}" dt="2024-04-25T14:28:11.990" v="102" actId="1076"/>
          <ac:spMkLst>
            <pc:docMk/>
            <pc:sldMk cId="2665045518" sldId="282"/>
            <ac:spMk id="7" creationId="{A8CB279F-D3BA-3BA5-CBDD-B12D088AD9B0}"/>
          </ac:spMkLst>
        </pc:spChg>
        <pc:spChg chg="del">
          <ac:chgData name="Alicia Martínez Baulenas" userId="d76a297bff22876d" providerId="LiveId" clId="{BCBBC85C-970B-498D-B0F9-6D10943982D7}" dt="2024-04-25T14:25:13.496" v="5" actId="478"/>
          <ac:spMkLst>
            <pc:docMk/>
            <pc:sldMk cId="2665045518" sldId="282"/>
            <ac:spMk id="8" creationId="{FF88DE56-4891-C049-8A09-A2529376491F}"/>
          </ac:spMkLst>
        </pc:spChg>
        <pc:spChg chg="add mod">
          <ac:chgData name="Alicia Martínez Baulenas" userId="d76a297bff22876d" providerId="LiveId" clId="{BCBBC85C-970B-498D-B0F9-6D10943982D7}" dt="2024-04-25T14:27:21.223" v="93" actId="20577"/>
          <ac:spMkLst>
            <pc:docMk/>
            <pc:sldMk cId="2665045518" sldId="282"/>
            <ac:spMk id="9" creationId="{36FF2F68-9380-BEDE-E2FC-CA8E82DE55B9}"/>
          </ac:spMkLst>
        </pc:spChg>
        <pc:spChg chg="add mod">
          <ac:chgData name="Alicia Martínez Baulenas" userId="d76a297bff22876d" providerId="LiveId" clId="{BCBBC85C-970B-498D-B0F9-6D10943982D7}" dt="2024-04-25T14:28:01.792" v="101" actId="1076"/>
          <ac:spMkLst>
            <pc:docMk/>
            <pc:sldMk cId="2665045518" sldId="282"/>
            <ac:spMk id="10" creationId="{8A00CDE7-916C-B519-5859-5F69B9B00C52}"/>
          </ac:spMkLst>
        </pc:spChg>
        <pc:spChg chg="add mod">
          <ac:chgData name="Alicia Martínez Baulenas" userId="d76a297bff22876d" providerId="LiveId" clId="{BCBBC85C-970B-498D-B0F9-6D10943982D7}" dt="2024-04-25T14:27:45.966" v="96"/>
          <ac:spMkLst>
            <pc:docMk/>
            <pc:sldMk cId="2665045518" sldId="282"/>
            <ac:spMk id="11" creationId="{EECDB203-F196-E23F-E27C-4CA6B47CCA2F}"/>
          </ac:spMkLst>
        </pc:spChg>
        <pc:spChg chg="add mod">
          <ac:chgData name="Alicia Martínez Baulenas" userId="d76a297bff22876d" providerId="LiveId" clId="{BCBBC85C-970B-498D-B0F9-6D10943982D7}" dt="2024-04-25T14:27:53.603" v="98" actId="1076"/>
          <ac:spMkLst>
            <pc:docMk/>
            <pc:sldMk cId="2665045518" sldId="282"/>
            <ac:spMk id="12" creationId="{CB4D9057-D44D-2DB9-D47B-AA22676FD5C1}"/>
          </ac:spMkLst>
        </pc:spChg>
        <pc:spChg chg="del">
          <ac:chgData name="Alicia Martínez Baulenas" userId="d76a297bff22876d" providerId="LiveId" clId="{BCBBC85C-970B-498D-B0F9-6D10943982D7}" dt="2024-04-25T14:25:12.816" v="4" actId="478"/>
          <ac:spMkLst>
            <pc:docMk/>
            <pc:sldMk cId="2665045518" sldId="282"/>
            <ac:spMk id="14" creationId="{3D600DE2-1D0D-8193-AE23-5716D637EB78}"/>
          </ac:spMkLst>
        </pc:spChg>
        <pc:spChg chg="del">
          <ac:chgData name="Alicia Martínez Baulenas" userId="d76a297bff22876d" providerId="LiveId" clId="{BCBBC85C-970B-498D-B0F9-6D10943982D7}" dt="2024-04-25T14:25:14.463" v="6" actId="478"/>
          <ac:spMkLst>
            <pc:docMk/>
            <pc:sldMk cId="2665045518" sldId="282"/>
            <ac:spMk id="16" creationId="{9AE49C49-A350-DF8D-146A-530C6BE6211C}"/>
          </ac:spMkLst>
        </pc:spChg>
        <pc:spChg chg="del">
          <ac:chgData name="Alicia Martínez Baulenas" userId="d76a297bff22876d" providerId="LiveId" clId="{BCBBC85C-970B-498D-B0F9-6D10943982D7}" dt="2024-04-25T14:25:06.511" v="2" actId="478"/>
          <ac:spMkLst>
            <pc:docMk/>
            <pc:sldMk cId="2665045518" sldId="282"/>
            <ac:spMk id="28" creationId="{1ABCA07C-1908-B1EB-82FA-EC63DAAF4CF4}"/>
          </ac:spMkLst>
        </pc:spChg>
        <pc:picChg chg="mod">
          <ac:chgData name="Alicia Martínez Baulenas" userId="d76a297bff22876d" providerId="LiveId" clId="{BCBBC85C-970B-498D-B0F9-6D10943982D7}" dt="2024-04-25T14:24:25.250" v="0" actId="14826"/>
          <ac:picMkLst>
            <pc:docMk/>
            <pc:sldMk cId="2665045518" sldId="282"/>
            <ac:picMk id="5" creationId="{AF05C35A-6B80-C64C-7A62-2363F4C4F42D}"/>
          </ac:picMkLst>
        </pc:picChg>
      </pc:sldChg>
      <pc:sldChg chg="del">
        <pc:chgData name="Alicia Martínez Baulenas" userId="d76a297bff22876d" providerId="LiveId" clId="{BCBBC85C-970B-498D-B0F9-6D10943982D7}" dt="2024-04-25T17:10:39.525" v="3370" actId="2696"/>
        <pc:sldMkLst>
          <pc:docMk/>
          <pc:sldMk cId="1388592114" sldId="283"/>
        </pc:sldMkLst>
      </pc:sldChg>
      <pc:sldChg chg="addSp delSp modSp mod ord">
        <pc:chgData name="Alicia Martínez Baulenas" userId="d76a297bff22876d" providerId="LiveId" clId="{BCBBC85C-970B-498D-B0F9-6D10943982D7}" dt="2024-04-25T15:19:04.119" v="815" actId="14100"/>
        <pc:sldMkLst>
          <pc:docMk/>
          <pc:sldMk cId="652841706" sldId="284"/>
        </pc:sldMkLst>
        <pc:spChg chg="del">
          <ac:chgData name="Alicia Martínez Baulenas" userId="d76a297bff22876d" providerId="LiveId" clId="{BCBBC85C-970B-498D-B0F9-6D10943982D7}" dt="2024-04-25T14:30:44.945" v="135" actId="478"/>
          <ac:spMkLst>
            <pc:docMk/>
            <pc:sldMk cId="652841706" sldId="284"/>
            <ac:spMk id="2" creationId="{1C72343A-9CB0-F2AD-EF62-5DEE3E97F956}"/>
          </ac:spMkLst>
        </pc:spChg>
        <pc:spChg chg="del mod">
          <ac:chgData name="Alicia Martínez Baulenas" userId="d76a297bff22876d" providerId="LiveId" clId="{BCBBC85C-970B-498D-B0F9-6D10943982D7}" dt="2024-04-25T14:30:39.355" v="133" actId="478"/>
          <ac:spMkLst>
            <pc:docMk/>
            <pc:sldMk cId="652841706" sldId="284"/>
            <ac:spMk id="3" creationId="{1C6744DD-5BC8-42C8-4313-13CE95ED575B}"/>
          </ac:spMkLst>
        </pc:spChg>
        <pc:spChg chg="add del mod">
          <ac:chgData name="Alicia Martínez Baulenas" userId="d76a297bff22876d" providerId="LiveId" clId="{BCBBC85C-970B-498D-B0F9-6D10943982D7}" dt="2024-04-25T14:30:42.067" v="134" actId="478"/>
          <ac:spMkLst>
            <pc:docMk/>
            <pc:sldMk cId="652841706" sldId="284"/>
            <ac:spMk id="5" creationId="{433DF8FA-709E-FD47-382C-AE45612E2435}"/>
          </ac:spMkLst>
        </pc:spChg>
        <pc:spChg chg="add del mod">
          <ac:chgData name="Alicia Martínez Baulenas" userId="d76a297bff22876d" providerId="LiveId" clId="{BCBBC85C-970B-498D-B0F9-6D10943982D7}" dt="2024-04-25T14:30:46.213" v="136" actId="478"/>
          <ac:spMkLst>
            <pc:docMk/>
            <pc:sldMk cId="652841706" sldId="284"/>
            <ac:spMk id="7" creationId="{40AC4C2C-3963-2A77-FAFF-54E423F6301E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8" creationId="{7DCC2308-431E-4CD5-3722-9F8DB8BA735D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9" creationId="{5DB0182A-1489-C7E8-E632-D07E5F660BB1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0" creationId="{1A7FC44F-8F98-E3DE-0348-AFBFAAF9CA28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1" creationId="{8BD04EA5-902F-2762-2775-12DF5DA5AEF9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2" creationId="{F97DD531-86BF-3E2C-DF3A-64D8BE7A65EF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3" creationId="{18D54DD9-0303-4BD3-A995-FB45E6824838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4" creationId="{7A885245-E804-4EE9-551B-0D2E32D0793F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15" creationId="{DCAA6A2A-BC1F-CB4A-15B3-5863AF409658}"/>
          </ac:spMkLst>
        </pc:spChg>
        <pc:spChg chg="add del mod">
          <ac:chgData name="Alicia Martínez Baulenas" userId="d76a297bff22876d" providerId="LiveId" clId="{BCBBC85C-970B-498D-B0F9-6D10943982D7}" dt="2024-04-25T14:37:37.747" v="261" actId="478"/>
          <ac:spMkLst>
            <pc:docMk/>
            <pc:sldMk cId="652841706" sldId="284"/>
            <ac:spMk id="16" creationId="{3406EBC2-9C58-E40C-AC37-C6EB7B96DA9B}"/>
          </ac:spMkLst>
        </pc:spChg>
        <pc:spChg chg="mod">
          <ac:chgData name="Alicia Martínez Baulenas" userId="d76a297bff22876d" providerId="LiveId" clId="{BCBBC85C-970B-498D-B0F9-6D10943982D7}" dt="2024-04-25T14:31:01.842" v="137"/>
          <ac:spMkLst>
            <pc:docMk/>
            <pc:sldMk cId="652841706" sldId="284"/>
            <ac:spMk id="22" creationId="{E40974CE-0CF9-D280-6DC2-08FA6C84621C}"/>
          </ac:spMkLst>
        </pc:spChg>
        <pc:spChg chg="mod">
          <ac:chgData name="Alicia Martínez Baulenas" userId="d76a297bff22876d" providerId="LiveId" clId="{BCBBC85C-970B-498D-B0F9-6D10943982D7}" dt="2024-04-25T14:31:01.842" v="137"/>
          <ac:spMkLst>
            <pc:docMk/>
            <pc:sldMk cId="652841706" sldId="284"/>
            <ac:spMk id="23" creationId="{F12B289C-A738-2159-EDC3-B669AAD17E81}"/>
          </ac:spMkLst>
        </pc:spChg>
        <pc:spChg chg="mod ord">
          <ac:chgData name="Alicia Martínez Baulenas" userId="d76a297bff22876d" providerId="LiveId" clId="{BCBBC85C-970B-498D-B0F9-6D10943982D7}" dt="2024-04-25T14:32:58.504" v="197" actId="1076"/>
          <ac:spMkLst>
            <pc:docMk/>
            <pc:sldMk cId="652841706" sldId="284"/>
            <ac:spMk id="24" creationId="{34F547BD-75D1-E985-8F97-54F47513BFD2}"/>
          </ac:spMkLst>
        </pc:spChg>
        <pc:spChg chg="mod ord">
          <ac:chgData name="Alicia Martínez Baulenas" userId="d76a297bff22876d" providerId="LiveId" clId="{BCBBC85C-970B-498D-B0F9-6D10943982D7}" dt="2024-04-25T14:33:24.855" v="201" actId="166"/>
          <ac:spMkLst>
            <pc:docMk/>
            <pc:sldMk cId="652841706" sldId="284"/>
            <ac:spMk id="25" creationId="{2F65A820-3636-289D-7F02-069FB98F9CE8}"/>
          </ac:spMkLst>
        </pc:spChg>
        <pc:spChg chg="mod">
          <ac:chgData name="Alicia Martínez Baulenas" userId="d76a297bff22876d" providerId="LiveId" clId="{BCBBC85C-970B-498D-B0F9-6D10943982D7}" dt="2024-04-25T14:36:47.827" v="248" actId="1076"/>
          <ac:spMkLst>
            <pc:docMk/>
            <pc:sldMk cId="652841706" sldId="284"/>
            <ac:spMk id="26" creationId="{F731FA2D-71E4-C9B2-023C-4802D96B1584}"/>
          </ac:spMkLst>
        </pc:spChg>
        <pc:spChg chg="mod">
          <ac:chgData name="Alicia Martínez Baulenas" userId="d76a297bff22876d" providerId="LiveId" clId="{BCBBC85C-970B-498D-B0F9-6D10943982D7}" dt="2024-04-25T14:31:01.842" v="137"/>
          <ac:spMkLst>
            <pc:docMk/>
            <pc:sldMk cId="652841706" sldId="284"/>
            <ac:spMk id="27" creationId="{6923535E-65D9-3165-7DCB-258A6FA8E6E6}"/>
          </ac:spMkLst>
        </pc:spChg>
        <pc:spChg chg="mod">
          <ac:chgData name="Alicia Martínez Baulenas" userId="d76a297bff22876d" providerId="LiveId" clId="{BCBBC85C-970B-498D-B0F9-6D10943982D7}" dt="2024-04-25T14:37:05.009" v="252" actId="1076"/>
          <ac:spMkLst>
            <pc:docMk/>
            <pc:sldMk cId="652841706" sldId="284"/>
            <ac:spMk id="28" creationId="{0A644A83-CA41-C010-DA17-D6A7EDB1FA36}"/>
          </ac:spMkLst>
        </pc:spChg>
        <pc:spChg chg="mod">
          <ac:chgData name="Alicia Martínez Baulenas" userId="d76a297bff22876d" providerId="LiveId" clId="{BCBBC85C-970B-498D-B0F9-6D10943982D7}" dt="2024-04-25T14:31:01.842" v="137"/>
          <ac:spMkLst>
            <pc:docMk/>
            <pc:sldMk cId="652841706" sldId="284"/>
            <ac:spMk id="29" creationId="{BB85E09A-6D13-BC7A-0536-9670150BA515}"/>
          </ac:spMkLst>
        </pc:spChg>
        <pc:spChg chg="mod">
          <ac:chgData name="Alicia Martínez Baulenas" userId="d76a297bff22876d" providerId="LiveId" clId="{BCBBC85C-970B-498D-B0F9-6D10943982D7}" dt="2024-04-25T14:31:01.842" v="137"/>
          <ac:spMkLst>
            <pc:docMk/>
            <pc:sldMk cId="652841706" sldId="284"/>
            <ac:spMk id="30" creationId="{53F3D7FC-1684-3F30-FD27-1E6DF8EB6569}"/>
          </ac:spMkLst>
        </pc:spChg>
        <pc:spChg chg="mod">
          <ac:chgData name="Alicia Martínez Baulenas" userId="d76a297bff22876d" providerId="LiveId" clId="{BCBBC85C-970B-498D-B0F9-6D10943982D7}" dt="2024-04-25T14:37:14.393" v="257" actId="1076"/>
          <ac:spMkLst>
            <pc:docMk/>
            <pc:sldMk cId="652841706" sldId="284"/>
            <ac:spMk id="31" creationId="{75707A96-7C36-6A91-1365-88A2E3C3F94F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2" creationId="{6DA75C91-4D44-7FDF-7D42-0820E97A2AF1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3" creationId="{7D65CDAE-5680-D9E8-5208-A3191883C9AE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4" creationId="{3B045E0E-1F05-26CC-1871-0C1284FE0815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5" creationId="{44B677D7-9D9E-8C92-E13E-919A3D08BC2B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6" creationId="{82EC0CB1-E1A8-A28B-6A1A-B44272A317E5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7" creationId="{BF0ABD89-B176-E2D2-629A-0626653B3BE7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8" creationId="{B88CA316-35C5-615E-2644-AB2F11B9771B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39" creationId="{C72C66A5-6BAC-DCE7-57E9-9B7E6723D0F9}"/>
          </ac:spMkLst>
        </pc:spChg>
        <pc:spChg chg="add 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40" creationId="{223CBF23-C4CC-99CC-1F8A-F5E18AA6919C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46" creationId="{4CA4CD6D-C55D-63E6-E5D7-2A8C926D774C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47" creationId="{F11C1C1A-410E-3AFD-1869-B9B66232CE84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48" creationId="{5393D725-FD6D-E178-6BE9-76DE1D6312E0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49" creationId="{0BF1C241-3259-7E18-DEAA-AC6D5831F9B7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0" creationId="{AB69DD63-F13D-DBFE-C1F7-D55E7D95DF68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1" creationId="{7FA5C8BC-728E-26A2-1F7A-2A497C67A7E3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2" creationId="{CAC229DD-B731-5873-73B1-5DD3C67390F4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3" creationId="{1E8D0826-74A2-4130-B449-BE754CF192EB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4" creationId="{3CF0EB95-8178-C525-9809-E875BD0DC7A2}"/>
          </ac:spMkLst>
        </pc:spChg>
        <pc:spChg chg="mod">
          <ac:chgData name="Alicia Martínez Baulenas" userId="d76a297bff22876d" providerId="LiveId" clId="{BCBBC85C-970B-498D-B0F9-6D10943982D7}" dt="2024-04-25T14:31:39.145" v="140"/>
          <ac:spMkLst>
            <pc:docMk/>
            <pc:sldMk cId="652841706" sldId="284"/>
            <ac:spMk id="55" creationId="{6A7A6055-FCDA-1226-EA81-FCB40421E92D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56" creationId="{99B4EA96-C631-0F6A-49CA-84BA4647FCAB}"/>
          </ac:spMkLst>
        </pc:spChg>
        <pc:spChg chg="add del mod">
          <ac:chgData name="Alicia Martínez Baulenas" userId="d76a297bff22876d" providerId="LiveId" clId="{BCBBC85C-970B-498D-B0F9-6D10943982D7}" dt="2024-04-25T15:08:40.093" v="657" actId="478"/>
          <ac:spMkLst>
            <pc:docMk/>
            <pc:sldMk cId="652841706" sldId="284"/>
            <ac:spMk id="71" creationId="{65D27B04-19DF-DA74-E53C-C39D11887421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77" creationId="{855B67AC-807C-CC3F-C105-352BFE19496E}"/>
          </ac:spMkLst>
        </pc:spChg>
        <pc:spChg chg="add del mod">
          <ac:chgData name="Alicia Martínez Baulenas" userId="d76a297bff22876d" providerId="LiveId" clId="{BCBBC85C-970B-498D-B0F9-6D10943982D7}" dt="2024-04-25T14:37:34.241" v="259" actId="478"/>
          <ac:spMkLst>
            <pc:docMk/>
            <pc:sldMk cId="652841706" sldId="284"/>
            <ac:spMk id="87" creationId="{A2087DC7-DF5E-03AD-1D16-84BFC9DDCA93}"/>
          </ac:spMkLst>
        </pc:spChg>
        <pc:spChg chg="add del mod">
          <ac:chgData name="Alicia Martínez Baulenas" userId="d76a297bff22876d" providerId="LiveId" clId="{BCBBC85C-970B-498D-B0F9-6D10943982D7}" dt="2024-04-25T14:47:15.142" v="367" actId="478"/>
          <ac:spMkLst>
            <pc:docMk/>
            <pc:sldMk cId="652841706" sldId="284"/>
            <ac:spMk id="101" creationId="{5490CFD0-7104-0D75-9464-941169EAE5F9}"/>
          </ac:spMkLst>
        </pc:spChg>
        <pc:spChg chg="add del mod">
          <ac:chgData name="Alicia Martínez Baulenas" userId="d76a297bff22876d" providerId="LiveId" clId="{BCBBC85C-970B-498D-B0F9-6D10943982D7}" dt="2024-04-25T14:47:14.040" v="366" actId="478"/>
          <ac:spMkLst>
            <pc:docMk/>
            <pc:sldMk cId="652841706" sldId="284"/>
            <ac:spMk id="102" creationId="{D2641030-3B29-C3D4-EF9A-6CEEAD99C8D5}"/>
          </ac:spMkLst>
        </pc:spChg>
        <pc:spChg chg="add del mod">
          <ac:chgData name="Alicia Martínez Baulenas" userId="d76a297bff22876d" providerId="LiveId" clId="{BCBBC85C-970B-498D-B0F9-6D10943982D7}" dt="2024-04-25T15:06:11.678" v="634" actId="478"/>
          <ac:spMkLst>
            <pc:docMk/>
            <pc:sldMk cId="652841706" sldId="284"/>
            <ac:spMk id="103" creationId="{4245F08B-36E1-A206-8B5A-B661FC05BBE4}"/>
          </ac:spMkLst>
        </pc:spChg>
        <pc:spChg chg="add mod ord">
          <ac:chgData name="Alicia Martínez Baulenas" userId="d76a297bff22876d" providerId="LiveId" clId="{BCBBC85C-970B-498D-B0F9-6D10943982D7}" dt="2024-04-25T15:11:42.034" v="742" actId="1076"/>
          <ac:spMkLst>
            <pc:docMk/>
            <pc:sldMk cId="652841706" sldId="284"/>
            <ac:spMk id="104" creationId="{6C35E033-06AE-BEDA-3EAE-B9B50B43AFBD}"/>
          </ac:spMkLst>
        </pc:spChg>
        <pc:spChg chg="add mod">
          <ac:chgData name="Alicia Martínez Baulenas" userId="d76a297bff22876d" providerId="LiveId" clId="{BCBBC85C-970B-498D-B0F9-6D10943982D7}" dt="2024-04-25T14:54:13.322" v="437" actId="1076"/>
          <ac:spMkLst>
            <pc:docMk/>
            <pc:sldMk cId="652841706" sldId="284"/>
            <ac:spMk id="105" creationId="{74FEE7C1-FDEC-1AA2-1FB6-25A639E79F40}"/>
          </ac:spMkLst>
        </pc:spChg>
        <pc:spChg chg="add del mod">
          <ac:chgData name="Alicia Martínez Baulenas" userId="d76a297bff22876d" providerId="LiveId" clId="{BCBBC85C-970B-498D-B0F9-6D10943982D7}" dt="2024-04-25T15:10:42.880" v="721" actId="478"/>
          <ac:spMkLst>
            <pc:docMk/>
            <pc:sldMk cId="652841706" sldId="284"/>
            <ac:spMk id="106" creationId="{6A54B6EF-07C5-06D3-486D-7C522C2899CC}"/>
          </ac:spMkLst>
        </pc:spChg>
        <pc:spChg chg="add del mod">
          <ac:chgData name="Alicia Martínez Baulenas" userId="d76a297bff22876d" providerId="LiveId" clId="{BCBBC85C-970B-498D-B0F9-6D10943982D7}" dt="2024-04-25T15:06:53.174" v="640" actId="478"/>
          <ac:spMkLst>
            <pc:docMk/>
            <pc:sldMk cId="652841706" sldId="284"/>
            <ac:spMk id="107" creationId="{F22711D1-E555-5087-23E8-A56B3E1511FB}"/>
          </ac:spMkLst>
        </pc:spChg>
        <pc:spChg chg="add mod">
          <ac:chgData name="Alicia Martínez Baulenas" userId="d76a297bff22876d" providerId="LiveId" clId="{BCBBC85C-970B-498D-B0F9-6D10943982D7}" dt="2024-04-25T15:14:39.147" v="805" actId="1076"/>
          <ac:spMkLst>
            <pc:docMk/>
            <pc:sldMk cId="652841706" sldId="284"/>
            <ac:spMk id="108" creationId="{FE89CDCF-9BBB-E82C-DA1B-08B0C0577C83}"/>
          </ac:spMkLst>
        </pc:spChg>
        <pc:spChg chg="add del mod">
          <ac:chgData name="Alicia Martínez Baulenas" userId="d76a297bff22876d" providerId="LiveId" clId="{BCBBC85C-970B-498D-B0F9-6D10943982D7}" dt="2024-04-25T15:10:44.099" v="722" actId="478"/>
          <ac:spMkLst>
            <pc:docMk/>
            <pc:sldMk cId="652841706" sldId="284"/>
            <ac:spMk id="109" creationId="{F7C9D3B2-26DD-B82A-D730-094402088EAB}"/>
          </ac:spMkLst>
        </pc:spChg>
        <pc:spChg chg="add del mod">
          <ac:chgData name="Alicia Martínez Baulenas" userId="d76a297bff22876d" providerId="LiveId" clId="{BCBBC85C-970B-498D-B0F9-6D10943982D7}" dt="2024-04-25T15:10:40.615" v="719" actId="478"/>
          <ac:spMkLst>
            <pc:docMk/>
            <pc:sldMk cId="652841706" sldId="284"/>
            <ac:spMk id="110" creationId="{6595D804-3345-2C76-DE3C-CA902F830008}"/>
          </ac:spMkLst>
        </pc:spChg>
        <pc:spChg chg="add del mod">
          <ac:chgData name="Alicia Martínez Baulenas" userId="d76a297bff22876d" providerId="LiveId" clId="{BCBBC85C-970B-498D-B0F9-6D10943982D7}" dt="2024-04-25T15:10:46.547" v="724" actId="478"/>
          <ac:spMkLst>
            <pc:docMk/>
            <pc:sldMk cId="652841706" sldId="284"/>
            <ac:spMk id="111" creationId="{3A971FBE-795C-0841-FA3C-99248B57CB5B}"/>
          </ac:spMkLst>
        </pc:spChg>
        <pc:spChg chg="add mod">
          <ac:chgData name="Alicia Martínez Baulenas" userId="d76a297bff22876d" providerId="LiveId" clId="{BCBBC85C-970B-498D-B0F9-6D10943982D7}" dt="2024-04-25T14:58:29.535" v="563" actId="1076"/>
          <ac:spMkLst>
            <pc:docMk/>
            <pc:sldMk cId="652841706" sldId="284"/>
            <ac:spMk id="112" creationId="{B20E9E1A-0DA1-E9BD-9BCF-5B5BD47C191D}"/>
          </ac:spMkLst>
        </pc:spChg>
        <pc:spChg chg="mod">
          <ac:chgData name="Alicia Martínez Baulenas" userId="d76a297bff22876d" providerId="LiveId" clId="{BCBBC85C-970B-498D-B0F9-6D10943982D7}" dt="2024-04-25T14:38:05.653" v="262"/>
          <ac:spMkLst>
            <pc:docMk/>
            <pc:sldMk cId="652841706" sldId="284"/>
            <ac:spMk id="114" creationId="{A92D25A4-3DE0-4489-3E0C-1E583EB3BF7C}"/>
          </ac:spMkLst>
        </pc:spChg>
        <pc:spChg chg="mod">
          <ac:chgData name="Alicia Martínez Baulenas" userId="d76a297bff22876d" providerId="LiveId" clId="{BCBBC85C-970B-498D-B0F9-6D10943982D7}" dt="2024-04-25T14:40:51.761" v="320" actId="1076"/>
          <ac:spMkLst>
            <pc:docMk/>
            <pc:sldMk cId="652841706" sldId="284"/>
            <ac:spMk id="117" creationId="{0F23FC3C-1E78-37BF-680E-6972DA978810}"/>
          </ac:spMkLst>
        </pc:spChg>
        <pc:spChg chg="mod">
          <ac:chgData name="Alicia Martínez Baulenas" userId="d76a297bff22876d" providerId="LiveId" clId="{BCBBC85C-970B-498D-B0F9-6D10943982D7}" dt="2024-04-25T15:11:55.217" v="747" actId="1076"/>
          <ac:spMkLst>
            <pc:docMk/>
            <pc:sldMk cId="652841706" sldId="284"/>
            <ac:spMk id="120" creationId="{6247CDB1-CA70-BDB5-B79A-A0338B9245B6}"/>
          </ac:spMkLst>
        </pc:spChg>
        <pc:spChg chg="mod topLvl">
          <ac:chgData name="Alicia Martínez Baulenas" userId="d76a297bff22876d" providerId="LiveId" clId="{BCBBC85C-970B-498D-B0F9-6D10943982D7}" dt="2024-04-25T15:09:53.981" v="684" actId="1076"/>
          <ac:spMkLst>
            <pc:docMk/>
            <pc:sldMk cId="652841706" sldId="284"/>
            <ac:spMk id="123" creationId="{3A4B476B-2F2A-35A9-C694-C719338E5BBF}"/>
          </ac:spMkLst>
        </pc:spChg>
        <pc:spChg chg="add del mod">
          <ac:chgData name="Alicia Martínez Baulenas" userId="d76a297bff22876d" providerId="LiveId" clId="{BCBBC85C-970B-498D-B0F9-6D10943982D7}" dt="2024-04-25T15:10:45.888" v="723" actId="478"/>
          <ac:spMkLst>
            <pc:docMk/>
            <pc:sldMk cId="652841706" sldId="284"/>
            <ac:spMk id="125" creationId="{E28212C8-549A-C992-1752-E7B189C2AF32}"/>
          </ac:spMkLst>
        </pc:spChg>
        <pc:spChg chg="add mod">
          <ac:chgData name="Alicia Martínez Baulenas" userId="d76a297bff22876d" providerId="LiveId" clId="{BCBBC85C-970B-498D-B0F9-6D10943982D7}" dt="2024-04-25T15:13:53.019" v="768" actId="1076"/>
          <ac:spMkLst>
            <pc:docMk/>
            <pc:sldMk cId="652841706" sldId="284"/>
            <ac:spMk id="126" creationId="{D90D8EAB-7BE2-B877-C073-741072423A4D}"/>
          </ac:spMkLst>
        </pc:spChg>
        <pc:spChg chg="add mod">
          <ac:chgData name="Alicia Martínez Baulenas" userId="d76a297bff22876d" providerId="LiveId" clId="{BCBBC85C-970B-498D-B0F9-6D10943982D7}" dt="2024-04-25T14:48:50.878" v="380" actId="1076"/>
          <ac:spMkLst>
            <pc:docMk/>
            <pc:sldMk cId="652841706" sldId="284"/>
            <ac:spMk id="127" creationId="{362C0A0F-5C9B-6E3B-715B-42A1B6F45EEA}"/>
          </ac:spMkLst>
        </pc:spChg>
        <pc:spChg chg="mod">
          <ac:chgData name="Alicia Martínez Baulenas" userId="d76a297bff22876d" providerId="LiveId" clId="{BCBBC85C-970B-498D-B0F9-6D10943982D7}" dt="2024-04-25T14:46:37.811" v="348"/>
          <ac:spMkLst>
            <pc:docMk/>
            <pc:sldMk cId="652841706" sldId="284"/>
            <ac:spMk id="131" creationId="{0F23FC3C-1E78-37BF-680E-6972DA978810}"/>
          </ac:spMkLst>
        </pc:spChg>
        <pc:spChg chg="add del mod">
          <ac:chgData name="Alicia Martínez Baulenas" userId="d76a297bff22876d" providerId="LiveId" clId="{BCBBC85C-970B-498D-B0F9-6D10943982D7}" dt="2024-04-25T15:11:35.272" v="739" actId="1076"/>
          <ac:spMkLst>
            <pc:docMk/>
            <pc:sldMk cId="652841706" sldId="284"/>
            <ac:spMk id="133" creationId="{DE21591B-C332-B694-9EED-9147A3379E11}"/>
          </ac:spMkLst>
        </pc:spChg>
        <pc:spChg chg="add mod">
          <ac:chgData name="Alicia Martínez Baulenas" userId="d76a297bff22876d" providerId="LiveId" clId="{BCBBC85C-970B-498D-B0F9-6D10943982D7}" dt="2024-04-25T15:15:12.531" v="812" actId="1076"/>
          <ac:spMkLst>
            <pc:docMk/>
            <pc:sldMk cId="652841706" sldId="284"/>
            <ac:spMk id="134" creationId="{80483650-974E-F875-6EC4-F5FF90A682A0}"/>
          </ac:spMkLst>
        </pc:spChg>
        <pc:spChg chg="add mod">
          <ac:chgData name="Alicia Martínez Baulenas" userId="d76a297bff22876d" providerId="LiveId" clId="{BCBBC85C-970B-498D-B0F9-6D10943982D7}" dt="2024-04-25T15:04:26.225" v="625" actId="113"/>
          <ac:spMkLst>
            <pc:docMk/>
            <pc:sldMk cId="652841706" sldId="284"/>
            <ac:spMk id="146" creationId="{57EA3504-730E-7B63-CF43-88C7EBD79E2B}"/>
          </ac:spMkLst>
        </pc:spChg>
        <pc:spChg chg="add mod">
          <ac:chgData name="Alicia Martínez Baulenas" userId="d76a297bff22876d" providerId="LiveId" clId="{BCBBC85C-970B-498D-B0F9-6D10943982D7}" dt="2024-04-25T15:10:59.610" v="730" actId="1076"/>
          <ac:spMkLst>
            <pc:docMk/>
            <pc:sldMk cId="652841706" sldId="284"/>
            <ac:spMk id="149" creationId="{46B8CE92-1007-E11B-7987-B43B04FB92DD}"/>
          </ac:spMkLst>
        </pc:spChg>
        <pc:spChg chg="add mod">
          <ac:chgData name="Alicia Martínez Baulenas" userId="d76a297bff22876d" providerId="LiveId" clId="{BCBBC85C-970B-498D-B0F9-6D10943982D7}" dt="2024-04-25T15:08:24.708" v="653" actId="1076"/>
          <ac:spMkLst>
            <pc:docMk/>
            <pc:sldMk cId="652841706" sldId="284"/>
            <ac:spMk id="168" creationId="{731A39DC-4ED3-BFB3-6D40-D02A74254F66}"/>
          </ac:spMkLst>
        </pc:spChg>
        <pc:spChg chg="add mod">
          <ac:chgData name="Alicia Martínez Baulenas" userId="d76a297bff22876d" providerId="LiveId" clId="{BCBBC85C-970B-498D-B0F9-6D10943982D7}" dt="2024-04-25T15:08:59.617" v="679" actId="6549"/>
          <ac:spMkLst>
            <pc:docMk/>
            <pc:sldMk cId="652841706" sldId="284"/>
            <ac:spMk id="171" creationId="{07545E68-4B67-FA8D-D4CD-10232149186C}"/>
          </ac:spMkLst>
        </pc:spChg>
        <pc:spChg chg="add mod">
          <ac:chgData name="Alicia Martínez Baulenas" userId="d76a297bff22876d" providerId="LiveId" clId="{BCBBC85C-970B-498D-B0F9-6D10943982D7}" dt="2024-04-25T15:10:54.750" v="729" actId="1076"/>
          <ac:spMkLst>
            <pc:docMk/>
            <pc:sldMk cId="652841706" sldId="284"/>
            <ac:spMk id="174" creationId="{1B8A7DD6-12FB-5370-16F9-D21F1D49B6FA}"/>
          </ac:spMkLst>
        </pc:spChg>
        <pc:spChg chg="add mod">
          <ac:chgData name="Alicia Martínez Baulenas" userId="d76a297bff22876d" providerId="LiveId" clId="{BCBBC85C-970B-498D-B0F9-6D10943982D7}" dt="2024-04-25T15:11:04.678" v="731" actId="1076"/>
          <ac:spMkLst>
            <pc:docMk/>
            <pc:sldMk cId="652841706" sldId="284"/>
            <ac:spMk id="179" creationId="{2AC55AA4-ED7E-9BAF-EF9D-2BB02E85F04C}"/>
          </ac:spMkLst>
        </pc:spChg>
        <pc:spChg chg="add mod">
          <ac:chgData name="Alicia Martínez Baulenas" userId="d76a297bff22876d" providerId="LiveId" clId="{BCBBC85C-970B-498D-B0F9-6D10943982D7}" dt="2024-04-25T15:13:36.083" v="762" actId="1076"/>
          <ac:spMkLst>
            <pc:docMk/>
            <pc:sldMk cId="652841706" sldId="284"/>
            <ac:spMk id="185" creationId="{5F1A34C6-2839-4904-2C00-EDF0FBE5C6F4}"/>
          </ac:spMkLst>
        </pc:spChg>
        <pc:spChg chg="add mod">
          <ac:chgData name="Alicia Martínez Baulenas" userId="d76a297bff22876d" providerId="LiveId" clId="{BCBBC85C-970B-498D-B0F9-6D10943982D7}" dt="2024-04-25T15:14:27.128" v="799" actId="1076"/>
          <ac:spMkLst>
            <pc:docMk/>
            <pc:sldMk cId="652841706" sldId="284"/>
            <ac:spMk id="188" creationId="{06FD6673-4F6A-F9AE-AD14-8DCDC00101AA}"/>
          </ac:spMkLst>
        </pc:spChg>
        <pc:grpChg chg="add del mod">
          <ac:chgData name="Alicia Martínez Baulenas" userId="d76a297bff22876d" providerId="LiveId" clId="{BCBBC85C-970B-498D-B0F9-6D10943982D7}" dt="2024-04-25T14:37:34.241" v="259" actId="478"/>
          <ac:grpSpMkLst>
            <pc:docMk/>
            <pc:sldMk cId="652841706" sldId="284"/>
            <ac:grpSpMk id="17" creationId="{EDC7DBD5-17AA-D393-2CF6-69AD3F13D886}"/>
          </ac:grpSpMkLst>
        </pc:grpChg>
        <pc:grpChg chg="add mod">
          <ac:chgData name="Alicia Martínez Baulenas" userId="d76a297bff22876d" providerId="LiveId" clId="{BCBBC85C-970B-498D-B0F9-6D10943982D7}" dt="2024-04-25T14:31:39.145" v="140"/>
          <ac:grpSpMkLst>
            <pc:docMk/>
            <pc:sldMk cId="652841706" sldId="284"/>
            <ac:grpSpMk id="41" creationId="{9CC1CA45-934B-796E-394F-84043A4CF6AB}"/>
          </ac:grpSpMkLst>
        </pc:grpChg>
        <pc:grpChg chg="add del mod">
          <ac:chgData name="Alicia Martínez Baulenas" userId="d76a297bff22876d" providerId="LiveId" clId="{BCBBC85C-970B-498D-B0F9-6D10943982D7}" dt="2024-04-25T15:10:48.993" v="727" actId="478"/>
          <ac:grpSpMkLst>
            <pc:docMk/>
            <pc:sldMk cId="652841706" sldId="284"/>
            <ac:grpSpMk id="113" creationId="{06C75B11-976C-EA7F-0BC6-7ECA34352A4D}"/>
          </ac:grpSpMkLst>
        </pc:grpChg>
        <pc:grpChg chg="add del mod">
          <ac:chgData name="Alicia Martínez Baulenas" userId="d76a297bff22876d" providerId="LiveId" clId="{BCBBC85C-970B-498D-B0F9-6D10943982D7}" dt="2024-04-25T15:11:44.834" v="744" actId="1076"/>
          <ac:grpSpMkLst>
            <pc:docMk/>
            <pc:sldMk cId="652841706" sldId="284"/>
            <ac:grpSpMk id="116" creationId="{4F6386B1-7CB8-4096-4317-4B8B1E5779E7}"/>
          </ac:grpSpMkLst>
        </pc:grpChg>
        <pc:grpChg chg="add mod">
          <ac:chgData name="Alicia Martínez Baulenas" userId="d76a297bff22876d" providerId="LiveId" clId="{BCBBC85C-970B-498D-B0F9-6D10943982D7}" dt="2024-04-25T14:52:32.681" v="423" actId="1076"/>
          <ac:grpSpMkLst>
            <pc:docMk/>
            <pc:sldMk cId="652841706" sldId="284"/>
            <ac:grpSpMk id="119" creationId="{FE522D31-1BC0-7A2A-01F3-5C54AD003AA6}"/>
          </ac:grpSpMkLst>
        </pc:grpChg>
        <pc:grpChg chg="add del mod">
          <ac:chgData name="Alicia Martínez Baulenas" userId="d76a297bff22876d" providerId="LiveId" clId="{BCBBC85C-970B-498D-B0F9-6D10943982D7}" dt="2024-04-25T15:02:20.923" v="581" actId="478"/>
          <ac:grpSpMkLst>
            <pc:docMk/>
            <pc:sldMk cId="652841706" sldId="284"/>
            <ac:grpSpMk id="122" creationId="{B4FC5593-D6E9-0718-10B0-F71E53E80B61}"/>
          </ac:grpSpMkLst>
        </pc:grpChg>
        <pc:grpChg chg="add mod">
          <ac:chgData name="Alicia Martínez Baulenas" userId="d76a297bff22876d" providerId="LiveId" clId="{BCBBC85C-970B-498D-B0F9-6D10943982D7}" dt="2024-04-25T14:46:37.811" v="348"/>
          <ac:grpSpMkLst>
            <pc:docMk/>
            <pc:sldMk cId="652841706" sldId="284"/>
            <ac:grpSpMk id="130" creationId="{4F6386B1-7CB8-4096-4317-4B8B1E5779E7}"/>
          </ac:grpSpMkLst>
        </pc:grpChg>
        <pc:picChg chg="mod">
          <ac:chgData name="Alicia Martínez Baulenas" userId="d76a297bff22876d" providerId="LiveId" clId="{BCBBC85C-970B-498D-B0F9-6D10943982D7}" dt="2024-04-25T14:38:05.653" v="262"/>
          <ac:picMkLst>
            <pc:docMk/>
            <pc:sldMk cId="652841706" sldId="284"/>
            <ac:picMk id="115" creationId="{58A1C88B-A4AC-32BF-D28F-FE1BA2A55867}"/>
          </ac:picMkLst>
        </pc:picChg>
        <pc:picChg chg="mod">
          <ac:chgData name="Alicia Martínez Baulenas" userId="d76a297bff22876d" providerId="LiveId" clId="{BCBBC85C-970B-498D-B0F9-6D10943982D7}" dt="2024-04-25T15:11:49.730" v="745" actId="1076"/>
          <ac:picMkLst>
            <pc:docMk/>
            <pc:sldMk cId="652841706" sldId="284"/>
            <ac:picMk id="118" creationId="{B59824AE-D82F-029D-915B-2212ADCAA72E}"/>
          </ac:picMkLst>
        </pc:picChg>
        <pc:picChg chg="mod">
          <ac:chgData name="Alicia Martínez Baulenas" userId="d76a297bff22876d" providerId="LiveId" clId="{BCBBC85C-970B-498D-B0F9-6D10943982D7}" dt="2024-04-25T15:12:03.902" v="748" actId="1076"/>
          <ac:picMkLst>
            <pc:docMk/>
            <pc:sldMk cId="652841706" sldId="284"/>
            <ac:picMk id="121" creationId="{F8DAD264-37E6-726B-60B1-C8E28B8F52A3}"/>
          </ac:picMkLst>
        </pc:picChg>
        <pc:picChg chg="del mod topLvl">
          <ac:chgData name="Alicia Martínez Baulenas" userId="d76a297bff22876d" providerId="LiveId" clId="{BCBBC85C-970B-498D-B0F9-6D10943982D7}" dt="2024-04-25T15:02:20.923" v="581" actId="478"/>
          <ac:picMkLst>
            <pc:docMk/>
            <pc:sldMk cId="652841706" sldId="284"/>
            <ac:picMk id="124" creationId="{0316A424-E7A8-C548-9C88-F758980D84B9}"/>
          </ac:picMkLst>
        </pc:picChg>
        <pc:picChg chg="add mod ord">
          <ac:chgData name="Alicia Martínez Baulenas" userId="d76a297bff22876d" providerId="LiveId" clId="{BCBBC85C-970B-498D-B0F9-6D10943982D7}" dt="2024-04-25T14:48:46.977" v="379" actId="1076"/>
          <ac:picMkLst>
            <pc:docMk/>
            <pc:sldMk cId="652841706" sldId="284"/>
            <ac:picMk id="129" creationId="{AA027C27-BE98-BBDF-DCCA-E985ECAB5D88}"/>
          </ac:picMkLst>
        </pc:picChg>
        <pc:picChg chg="mod">
          <ac:chgData name="Alicia Martínez Baulenas" userId="d76a297bff22876d" providerId="LiveId" clId="{BCBBC85C-970B-498D-B0F9-6D10943982D7}" dt="2024-04-25T14:46:37.811" v="348"/>
          <ac:picMkLst>
            <pc:docMk/>
            <pc:sldMk cId="652841706" sldId="284"/>
            <ac:picMk id="132" creationId="{B59824AE-D82F-029D-915B-2212ADCAA72E}"/>
          </ac:picMkLst>
        </pc:picChg>
        <pc:picChg chg="add mod">
          <ac:chgData name="Alicia Martínez Baulenas" userId="d76a297bff22876d" providerId="LiveId" clId="{BCBBC85C-970B-498D-B0F9-6D10943982D7}" dt="2024-04-25T15:04:13.743" v="622" actId="207"/>
          <ac:picMkLst>
            <pc:docMk/>
            <pc:sldMk cId="652841706" sldId="284"/>
            <ac:picMk id="144" creationId="{408B766B-C3CE-D910-839B-BD6D94A6F516}"/>
          </ac:picMkLst>
        </pc:picChg>
        <pc:picChg chg="add mod">
          <ac:chgData name="Alicia Martínez Baulenas" userId="d76a297bff22876d" providerId="LiveId" clId="{BCBBC85C-970B-498D-B0F9-6D10943982D7}" dt="2024-04-25T15:04:10.500" v="621" actId="207"/>
          <ac:picMkLst>
            <pc:docMk/>
            <pc:sldMk cId="652841706" sldId="284"/>
            <ac:picMk id="148" creationId="{1478CD1D-6575-931C-156B-DFC6B98DD416}"/>
          </ac:picMkLst>
        </pc:picChg>
        <pc:picChg chg="add del mod">
          <ac:chgData name="Alicia Martínez Baulenas" userId="d76a297bff22876d" providerId="LiveId" clId="{BCBBC85C-970B-498D-B0F9-6D10943982D7}" dt="2024-04-25T15:03:54.432" v="617" actId="478"/>
          <ac:picMkLst>
            <pc:docMk/>
            <pc:sldMk cId="652841706" sldId="284"/>
            <ac:picMk id="167" creationId="{8B71B49D-D2DB-E537-17E0-24EEBA873814}"/>
          </ac:picMkLst>
        </pc:picChg>
        <pc:picChg chg="add mod">
          <ac:chgData name="Alicia Martínez Baulenas" userId="d76a297bff22876d" providerId="LiveId" clId="{BCBBC85C-970B-498D-B0F9-6D10943982D7}" dt="2024-04-25T15:04:01.332" v="620" actId="1076"/>
          <ac:picMkLst>
            <pc:docMk/>
            <pc:sldMk cId="652841706" sldId="284"/>
            <ac:picMk id="170" creationId="{43240272-18F2-E46D-FC37-9DDBE8A54128}"/>
          </ac:picMkLst>
        </pc:picChg>
        <pc:picChg chg="add mod">
          <ac:chgData name="Alicia Martínez Baulenas" userId="d76a297bff22876d" providerId="LiveId" clId="{BCBBC85C-970B-498D-B0F9-6D10943982D7}" dt="2024-04-25T15:08:37.595" v="656" actId="207"/>
          <ac:picMkLst>
            <pc:docMk/>
            <pc:sldMk cId="652841706" sldId="284"/>
            <ac:picMk id="173" creationId="{5049B6C7-9929-2346-C323-A45D2E8A3387}"/>
          </ac:picMkLst>
        </pc:picChg>
        <pc:picChg chg="add mod">
          <ac:chgData name="Alicia Martínez Baulenas" userId="d76a297bff22876d" providerId="LiveId" clId="{BCBBC85C-970B-498D-B0F9-6D10943982D7}" dt="2024-04-25T15:10:18.247" v="687" actId="208"/>
          <ac:picMkLst>
            <pc:docMk/>
            <pc:sldMk cId="652841706" sldId="284"/>
            <ac:picMk id="176" creationId="{C7164DDE-961F-DCF5-DFC1-46562959357F}"/>
          </ac:picMkLst>
        </pc:picChg>
        <pc:picChg chg="add del mod">
          <ac:chgData name="Alicia Martínez Baulenas" userId="d76a297bff22876d" providerId="LiveId" clId="{BCBBC85C-970B-498D-B0F9-6D10943982D7}" dt="2024-04-25T15:09:43.265" v="682" actId="478"/>
          <ac:picMkLst>
            <pc:docMk/>
            <pc:sldMk cId="652841706" sldId="284"/>
            <ac:picMk id="178" creationId="{890F5375-A550-9D3E-D8E5-91E2F2C758CB}"/>
          </ac:picMkLst>
        </pc:picChg>
        <pc:picChg chg="add mod">
          <ac:chgData name="Alicia Martínez Baulenas" userId="d76a297bff22876d" providerId="LiveId" clId="{BCBBC85C-970B-498D-B0F9-6D10943982D7}" dt="2024-04-25T15:14:23.285" v="798" actId="1076"/>
          <ac:picMkLst>
            <pc:docMk/>
            <pc:sldMk cId="652841706" sldId="284"/>
            <ac:picMk id="187" creationId="{2102617E-5D97-C15D-18BD-21BE46D72E61}"/>
          </ac:picMkLst>
        </pc:picChg>
        <pc:cxnChg chg="mod">
          <ac:chgData name="Alicia Martínez Baulenas" userId="d76a297bff22876d" providerId="LiveId" clId="{BCBBC85C-970B-498D-B0F9-6D10943982D7}" dt="2024-04-25T14:31:34.256" v="139" actId="208"/>
          <ac:cxnSpMkLst>
            <pc:docMk/>
            <pc:sldMk cId="652841706" sldId="284"/>
            <ac:cxnSpMk id="18" creationId="{9C5492BE-E811-0DB3-3DD0-2940DEE13437}"/>
          </ac:cxnSpMkLst>
        </pc:cxnChg>
        <pc:cxnChg chg="mod">
          <ac:chgData name="Alicia Martínez Baulenas" userId="d76a297bff22876d" providerId="LiveId" clId="{BCBBC85C-970B-498D-B0F9-6D10943982D7}" dt="2024-04-25T14:37:34.241" v="259" actId="478"/>
          <ac:cxnSpMkLst>
            <pc:docMk/>
            <pc:sldMk cId="652841706" sldId="284"/>
            <ac:cxnSpMk id="19" creationId="{A8E9B7D6-D7B2-B802-7E34-FFAB0925D49F}"/>
          </ac:cxnSpMkLst>
        </pc:cxnChg>
        <pc:cxnChg chg="mod">
          <ac:chgData name="Alicia Martínez Baulenas" userId="d76a297bff22876d" providerId="LiveId" clId="{BCBBC85C-970B-498D-B0F9-6D10943982D7}" dt="2024-04-25T14:37:34.241" v="259" actId="478"/>
          <ac:cxnSpMkLst>
            <pc:docMk/>
            <pc:sldMk cId="652841706" sldId="284"/>
            <ac:cxnSpMk id="20" creationId="{4F80FB51-4984-0DC3-6DBA-E9213972E718}"/>
          </ac:cxnSpMkLst>
        </pc:cxnChg>
        <pc:cxnChg chg="mod">
          <ac:chgData name="Alicia Martínez Baulenas" userId="d76a297bff22876d" providerId="LiveId" clId="{BCBBC85C-970B-498D-B0F9-6D10943982D7}" dt="2024-04-25T14:37:34.241" v="259" actId="478"/>
          <ac:cxnSpMkLst>
            <pc:docMk/>
            <pc:sldMk cId="652841706" sldId="284"/>
            <ac:cxnSpMk id="21" creationId="{3895FFE1-47E8-67B0-5E0D-2AC82FB8B532}"/>
          </ac:cxnSpMkLst>
        </pc:cxnChg>
        <pc:cxnChg chg="mod">
          <ac:chgData name="Alicia Martínez Baulenas" userId="d76a297bff22876d" providerId="LiveId" clId="{BCBBC85C-970B-498D-B0F9-6D10943982D7}" dt="2024-04-25T14:31:39.145" v="140"/>
          <ac:cxnSpMkLst>
            <pc:docMk/>
            <pc:sldMk cId="652841706" sldId="284"/>
            <ac:cxnSpMk id="42" creationId="{E9EC7DC7-0BA4-2021-7AD8-38331B6ED9F0}"/>
          </ac:cxnSpMkLst>
        </pc:cxnChg>
        <pc:cxnChg chg="mod">
          <ac:chgData name="Alicia Martínez Baulenas" userId="d76a297bff22876d" providerId="LiveId" clId="{BCBBC85C-970B-498D-B0F9-6D10943982D7}" dt="2024-04-25T14:31:39.145" v="140"/>
          <ac:cxnSpMkLst>
            <pc:docMk/>
            <pc:sldMk cId="652841706" sldId="284"/>
            <ac:cxnSpMk id="43" creationId="{1E89F10B-23A1-3BF3-3647-4A6BBEF31986}"/>
          </ac:cxnSpMkLst>
        </pc:cxnChg>
        <pc:cxnChg chg="mod">
          <ac:chgData name="Alicia Martínez Baulenas" userId="d76a297bff22876d" providerId="LiveId" clId="{BCBBC85C-970B-498D-B0F9-6D10943982D7}" dt="2024-04-25T14:31:39.145" v="140"/>
          <ac:cxnSpMkLst>
            <pc:docMk/>
            <pc:sldMk cId="652841706" sldId="284"/>
            <ac:cxnSpMk id="44" creationId="{160EFA68-D40E-E43B-B245-5C987443A71E}"/>
          </ac:cxnSpMkLst>
        </pc:cxnChg>
        <pc:cxnChg chg="mod">
          <ac:chgData name="Alicia Martínez Baulenas" userId="d76a297bff22876d" providerId="LiveId" clId="{BCBBC85C-970B-498D-B0F9-6D10943982D7}" dt="2024-04-25T14:31:39.145" v="140"/>
          <ac:cxnSpMkLst>
            <pc:docMk/>
            <pc:sldMk cId="652841706" sldId="284"/>
            <ac:cxnSpMk id="45" creationId="{5A2FF035-0E21-2C8A-06DD-132B0FBB4D55}"/>
          </ac:cxnSpMkLst>
        </pc:cxnChg>
        <pc:cxnChg chg="add del mod">
          <ac:chgData name="Alicia Martínez Baulenas" userId="d76a297bff22876d" providerId="LiveId" clId="{BCBBC85C-970B-498D-B0F9-6D10943982D7}" dt="2024-04-25T15:05:55.760" v="631" actId="478"/>
          <ac:cxnSpMkLst>
            <pc:docMk/>
            <pc:sldMk cId="652841706" sldId="284"/>
            <ac:cxnSpMk id="88" creationId="{F4E607D7-9AF5-AAF9-FDDC-CCA1BA770081}"/>
          </ac:cxnSpMkLst>
        </pc:cxnChg>
        <pc:cxnChg chg="add del mod">
          <ac:chgData name="Alicia Martínez Baulenas" userId="d76a297bff22876d" providerId="LiveId" clId="{BCBBC85C-970B-498D-B0F9-6D10943982D7}" dt="2024-04-25T14:59:11.935" v="577" actId="478"/>
          <ac:cxnSpMkLst>
            <pc:docMk/>
            <pc:sldMk cId="652841706" sldId="284"/>
            <ac:cxnSpMk id="89" creationId="{32A041BB-A5F6-B1D9-D318-B6C1BF31ED6C}"/>
          </ac:cxnSpMkLst>
        </pc:cxnChg>
        <pc:cxnChg chg="add del mod">
          <ac:chgData name="Alicia Martínez Baulenas" userId="d76a297bff22876d" providerId="LiveId" clId="{BCBBC85C-970B-498D-B0F9-6D10943982D7}" dt="2024-04-25T15:10:41.731" v="720" actId="478"/>
          <ac:cxnSpMkLst>
            <pc:docMk/>
            <pc:sldMk cId="652841706" sldId="284"/>
            <ac:cxnSpMk id="90" creationId="{40D7F58D-7EED-57A3-35E1-7170A3726FB4}"/>
          </ac:cxnSpMkLst>
        </pc:cxnChg>
        <pc:cxnChg chg="add del mod">
          <ac:chgData name="Alicia Martínez Baulenas" userId="d76a297bff22876d" providerId="LiveId" clId="{BCBBC85C-970B-498D-B0F9-6D10943982D7}" dt="2024-04-25T14:58:11.251" v="555" actId="478"/>
          <ac:cxnSpMkLst>
            <pc:docMk/>
            <pc:sldMk cId="652841706" sldId="284"/>
            <ac:cxnSpMk id="91" creationId="{57F4DB66-EACC-F690-F16E-63DA94C573D4}"/>
          </ac:cxnSpMkLst>
        </pc:cxnChg>
        <pc:cxnChg chg="add del mod">
          <ac:chgData name="Alicia Martínez Baulenas" userId="d76a297bff22876d" providerId="LiveId" clId="{BCBBC85C-970B-498D-B0F9-6D10943982D7}" dt="2024-04-25T14:57:01.192" v="545" actId="478"/>
          <ac:cxnSpMkLst>
            <pc:docMk/>
            <pc:sldMk cId="652841706" sldId="284"/>
            <ac:cxnSpMk id="92" creationId="{2FB4A2D1-B631-B86C-9C84-6324D34F9D46}"/>
          </ac:cxnSpMkLst>
        </pc:cxnChg>
        <pc:cxnChg chg="add del mod">
          <ac:chgData name="Alicia Martínez Baulenas" userId="d76a297bff22876d" providerId="LiveId" clId="{BCBBC85C-970B-498D-B0F9-6D10943982D7}" dt="2024-04-25T14:59:12.784" v="578" actId="478"/>
          <ac:cxnSpMkLst>
            <pc:docMk/>
            <pc:sldMk cId="652841706" sldId="284"/>
            <ac:cxnSpMk id="93" creationId="{4C7EBED1-7E90-FE89-8BF6-4B5492FA4615}"/>
          </ac:cxnSpMkLst>
        </pc:cxnChg>
        <pc:cxnChg chg="add del mod">
          <ac:chgData name="Alicia Martínez Baulenas" userId="d76a297bff22876d" providerId="LiveId" clId="{BCBBC85C-970B-498D-B0F9-6D10943982D7}" dt="2024-04-25T14:59:05.678" v="576" actId="478"/>
          <ac:cxnSpMkLst>
            <pc:docMk/>
            <pc:sldMk cId="652841706" sldId="284"/>
            <ac:cxnSpMk id="94" creationId="{5B2BF03E-7562-2B51-4F2C-A28694138A22}"/>
          </ac:cxnSpMkLst>
        </pc:cxnChg>
        <pc:cxnChg chg="add del mod">
          <ac:chgData name="Alicia Martínez Baulenas" userId="d76a297bff22876d" providerId="LiveId" clId="{BCBBC85C-970B-498D-B0F9-6D10943982D7}" dt="2024-04-25T15:04:33.323" v="628" actId="478"/>
          <ac:cxnSpMkLst>
            <pc:docMk/>
            <pc:sldMk cId="652841706" sldId="284"/>
            <ac:cxnSpMk id="95" creationId="{3FB641FF-2B6E-94CF-4404-F235CC772CA1}"/>
          </ac:cxnSpMkLst>
        </pc:cxnChg>
        <pc:cxnChg chg="add del mod">
          <ac:chgData name="Alicia Martínez Baulenas" userId="d76a297bff22876d" providerId="LiveId" clId="{BCBBC85C-970B-498D-B0F9-6D10943982D7}" dt="2024-04-25T15:04:32.767" v="627" actId="478"/>
          <ac:cxnSpMkLst>
            <pc:docMk/>
            <pc:sldMk cId="652841706" sldId="284"/>
            <ac:cxnSpMk id="96" creationId="{E07C0A4D-7BBA-B46D-8B1F-94E795CDAFD1}"/>
          </ac:cxnSpMkLst>
        </pc:cxnChg>
        <pc:cxnChg chg="add del mod">
          <ac:chgData name="Alicia Martínez Baulenas" userId="d76a297bff22876d" providerId="LiveId" clId="{BCBBC85C-970B-498D-B0F9-6D10943982D7}" dt="2024-04-25T15:10:47.274" v="725" actId="478"/>
          <ac:cxnSpMkLst>
            <pc:docMk/>
            <pc:sldMk cId="652841706" sldId="284"/>
            <ac:cxnSpMk id="97" creationId="{7B289D80-9389-B876-59EF-4DA9B588F084}"/>
          </ac:cxnSpMkLst>
        </pc:cxnChg>
        <pc:cxnChg chg="add del mod">
          <ac:chgData name="Alicia Martínez Baulenas" userId="d76a297bff22876d" providerId="LiveId" clId="{BCBBC85C-970B-498D-B0F9-6D10943982D7}" dt="2024-04-25T15:10:48.341" v="726" actId="478"/>
          <ac:cxnSpMkLst>
            <pc:docMk/>
            <pc:sldMk cId="652841706" sldId="284"/>
            <ac:cxnSpMk id="98" creationId="{143F9991-1F26-47D2-6145-1E2FF9868B27}"/>
          </ac:cxnSpMkLst>
        </pc:cxnChg>
        <pc:cxnChg chg="add del mod">
          <ac:chgData name="Alicia Martínez Baulenas" userId="d76a297bff22876d" providerId="LiveId" clId="{BCBBC85C-970B-498D-B0F9-6D10943982D7}" dt="2024-04-25T15:10:49.817" v="728" actId="478"/>
          <ac:cxnSpMkLst>
            <pc:docMk/>
            <pc:sldMk cId="652841706" sldId="284"/>
            <ac:cxnSpMk id="99" creationId="{B1E0ECF0-A98B-D90E-3523-333F4D51B523}"/>
          </ac:cxnSpMkLst>
        </pc:cxnChg>
        <pc:cxnChg chg="add mod">
          <ac:chgData name="Alicia Martínez Baulenas" userId="d76a297bff22876d" providerId="LiveId" clId="{BCBBC85C-970B-498D-B0F9-6D10943982D7}" dt="2024-04-25T14:38:12.254" v="263" actId="1076"/>
          <ac:cxnSpMkLst>
            <pc:docMk/>
            <pc:sldMk cId="652841706" sldId="284"/>
            <ac:cxnSpMk id="100" creationId="{4F56A79D-81B3-8F93-64E3-1C3368D7B6B6}"/>
          </ac:cxnSpMkLst>
        </pc:cxnChg>
        <pc:cxnChg chg="add del mod">
          <ac:chgData name="Alicia Martínez Baulenas" userId="d76a297bff22876d" providerId="LiveId" clId="{BCBBC85C-970B-498D-B0F9-6D10943982D7}" dt="2024-04-25T14:56:33.320" v="537" actId="478"/>
          <ac:cxnSpMkLst>
            <pc:docMk/>
            <pc:sldMk cId="652841706" sldId="284"/>
            <ac:cxnSpMk id="138" creationId="{33A89718-572C-66A4-14D0-8CEF9F7ADF34}"/>
          </ac:cxnSpMkLst>
        </pc:cxnChg>
        <pc:cxnChg chg="add del mod">
          <ac:chgData name="Alicia Martínez Baulenas" userId="d76a297bff22876d" providerId="LiveId" clId="{BCBBC85C-970B-498D-B0F9-6D10943982D7}" dt="2024-04-25T14:58:12.701" v="556" actId="478"/>
          <ac:cxnSpMkLst>
            <pc:docMk/>
            <pc:sldMk cId="652841706" sldId="284"/>
            <ac:cxnSpMk id="142" creationId="{7C6B26A7-A28E-46FA-44F9-5E718E46F79A}"/>
          </ac:cxnSpMkLst>
        </pc:cxnChg>
        <pc:cxnChg chg="add mod">
          <ac:chgData name="Alicia Martínez Baulenas" userId="d76a297bff22876d" providerId="LiveId" clId="{BCBBC85C-970B-498D-B0F9-6D10943982D7}" dt="2024-04-25T14:54:17.412" v="438"/>
          <ac:cxnSpMkLst>
            <pc:docMk/>
            <pc:sldMk cId="652841706" sldId="284"/>
            <ac:cxnSpMk id="145" creationId="{75E3C764-9056-6F0A-51C4-8703EE7D9F6E}"/>
          </ac:cxnSpMkLst>
        </pc:cxnChg>
        <pc:cxnChg chg="add mod">
          <ac:chgData name="Alicia Martínez Baulenas" userId="d76a297bff22876d" providerId="LiveId" clId="{BCBBC85C-970B-498D-B0F9-6D10943982D7}" dt="2024-04-25T15:11:55.217" v="747" actId="1076"/>
          <ac:cxnSpMkLst>
            <pc:docMk/>
            <pc:sldMk cId="652841706" sldId="284"/>
            <ac:cxnSpMk id="151" creationId="{93B41549-5D10-E3D5-9B87-2F55295DE275}"/>
          </ac:cxnSpMkLst>
        </pc:cxnChg>
        <pc:cxnChg chg="add mod">
          <ac:chgData name="Alicia Martínez Baulenas" userId="d76a297bff22876d" providerId="LiveId" clId="{BCBBC85C-970B-498D-B0F9-6D10943982D7}" dt="2024-04-25T14:57:29.183" v="552" actId="14100"/>
          <ac:cxnSpMkLst>
            <pc:docMk/>
            <pc:sldMk cId="652841706" sldId="284"/>
            <ac:cxnSpMk id="155" creationId="{8FC4608A-10D3-FEB2-D79D-4BE5EA14BF41}"/>
          </ac:cxnSpMkLst>
        </pc:cxnChg>
        <pc:cxnChg chg="add mod">
          <ac:chgData name="Alicia Martínez Baulenas" userId="d76a297bff22876d" providerId="LiveId" clId="{BCBBC85C-970B-498D-B0F9-6D10943982D7}" dt="2024-04-25T14:58:21.511" v="560" actId="1076"/>
          <ac:cxnSpMkLst>
            <pc:docMk/>
            <pc:sldMk cId="652841706" sldId="284"/>
            <ac:cxnSpMk id="160" creationId="{53642599-4A83-F2EC-8465-E8B06E2F8786}"/>
          </ac:cxnSpMkLst>
        </pc:cxnChg>
        <pc:cxnChg chg="add mod">
          <ac:chgData name="Alicia Martínez Baulenas" userId="d76a297bff22876d" providerId="LiveId" clId="{BCBBC85C-970B-498D-B0F9-6D10943982D7}" dt="2024-04-25T14:58:26.210" v="562" actId="1076"/>
          <ac:cxnSpMkLst>
            <pc:docMk/>
            <pc:sldMk cId="652841706" sldId="284"/>
            <ac:cxnSpMk id="162" creationId="{2374E6F9-D1C7-570E-A413-94307A0B90DE}"/>
          </ac:cxnSpMkLst>
        </pc:cxnChg>
        <pc:cxnChg chg="add mod">
          <ac:chgData name="Alicia Martínez Baulenas" userId="d76a297bff22876d" providerId="LiveId" clId="{BCBBC85C-970B-498D-B0F9-6D10943982D7}" dt="2024-04-25T14:58:53.699" v="572" actId="1076"/>
          <ac:cxnSpMkLst>
            <pc:docMk/>
            <pc:sldMk cId="652841706" sldId="284"/>
            <ac:cxnSpMk id="163" creationId="{09D0719B-689F-9866-F3A7-C0A4D53BFB79}"/>
          </ac:cxnSpMkLst>
        </pc:cxnChg>
        <pc:cxnChg chg="add mod">
          <ac:chgData name="Alicia Martínez Baulenas" userId="d76a297bff22876d" providerId="LiveId" clId="{BCBBC85C-970B-498D-B0F9-6D10943982D7}" dt="2024-04-25T14:58:50.701" v="571" actId="1076"/>
          <ac:cxnSpMkLst>
            <pc:docMk/>
            <pc:sldMk cId="652841706" sldId="284"/>
            <ac:cxnSpMk id="164" creationId="{F1F7FA5C-05EF-0D6E-5F5D-5345CD0E7E2B}"/>
          </ac:cxnSpMkLst>
        </pc:cxnChg>
        <pc:cxnChg chg="add mod">
          <ac:chgData name="Alicia Martínez Baulenas" userId="d76a297bff22876d" providerId="LiveId" clId="{BCBBC85C-970B-498D-B0F9-6D10943982D7}" dt="2024-04-25T15:11:11.691" v="734" actId="14100"/>
          <ac:cxnSpMkLst>
            <pc:docMk/>
            <pc:sldMk cId="652841706" sldId="284"/>
            <ac:cxnSpMk id="180" creationId="{1D8E47D4-B5A4-0A71-3779-A935E1AA03F2}"/>
          </ac:cxnSpMkLst>
        </pc:cxnChg>
        <pc:cxnChg chg="add mod">
          <ac:chgData name="Alicia Martínez Baulenas" userId="d76a297bff22876d" providerId="LiveId" clId="{BCBBC85C-970B-498D-B0F9-6D10943982D7}" dt="2024-04-25T15:14:39.147" v="805" actId="1076"/>
          <ac:cxnSpMkLst>
            <pc:docMk/>
            <pc:sldMk cId="652841706" sldId="284"/>
            <ac:cxnSpMk id="182" creationId="{84EFED20-CD57-E635-6ABF-F8D62B1543A4}"/>
          </ac:cxnSpMkLst>
        </pc:cxnChg>
        <pc:cxnChg chg="add mod">
          <ac:chgData name="Alicia Martínez Baulenas" userId="d76a297bff22876d" providerId="LiveId" clId="{BCBBC85C-970B-498D-B0F9-6D10943982D7}" dt="2024-04-25T15:14:38.556" v="804" actId="14100"/>
          <ac:cxnSpMkLst>
            <pc:docMk/>
            <pc:sldMk cId="652841706" sldId="284"/>
            <ac:cxnSpMk id="189" creationId="{4BC50A1E-FE06-7467-F5A0-4CC32459E759}"/>
          </ac:cxnSpMkLst>
        </pc:cxnChg>
        <pc:cxnChg chg="add mod">
          <ac:chgData name="Alicia Martínez Baulenas" userId="d76a297bff22876d" providerId="LiveId" clId="{BCBBC85C-970B-498D-B0F9-6D10943982D7}" dt="2024-04-25T15:19:04.119" v="815" actId="14100"/>
          <ac:cxnSpMkLst>
            <pc:docMk/>
            <pc:sldMk cId="652841706" sldId="284"/>
            <ac:cxnSpMk id="193" creationId="{319B5229-C3EB-96E5-6D05-887AA45F4C72}"/>
          </ac:cxnSpMkLst>
        </pc:cxnChg>
      </pc:sldChg>
      <pc:sldChg chg="addSp delSp modSp mod ord">
        <pc:chgData name="Alicia Martínez Baulenas" userId="d76a297bff22876d" providerId="LiveId" clId="{BCBBC85C-970B-498D-B0F9-6D10943982D7}" dt="2024-04-25T17:18:58.809" v="3512" actId="1076"/>
        <pc:sldMkLst>
          <pc:docMk/>
          <pc:sldMk cId="2855514139" sldId="285"/>
        </pc:sldMkLst>
        <pc:spChg chg="add del mod">
          <ac:chgData name="Alicia Martínez Baulenas" userId="d76a297bff22876d" providerId="LiveId" clId="{BCBBC85C-970B-498D-B0F9-6D10943982D7}" dt="2024-04-25T16:46:47.649" v="2549" actId="478"/>
          <ac:spMkLst>
            <pc:docMk/>
            <pc:sldMk cId="2855514139" sldId="285"/>
            <ac:spMk id="3" creationId="{C01F50AE-A3D6-D1AD-C51D-EC27017393DA}"/>
          </ac:spMkLst>
        </pc:spChg>
        <pc:spChg chg="add del mod">
          <ac:chgData name="Alicia Martínez Baulenas" userId="d76a297bff22876d" providerId="LiveId" clId="{BCBBC85C-970B-498D-B0F9-6D10943982D7}" dt="2024-04-25T16:47:05.117" v="2555" actId="478"/>
          <ac:spMkLst>
            <pc:docMk/>
            <pc:sldMk cId="2855514139" sldId="285"/>
            <ac:spMk id="6" creationId="{22A09A77-5D3F-2DE9-0BE4-29534B74FA70}"/>
          </ac:spMkLst>
        </pc:spChg>
        <pc:spChg chg="del">
          <ac:chgData name="Alicia Martínez Baulenas" userId="d76a297bff22876d" providerId="LiveId" clId="{BCBBC85C-970B-498D-B0F9-6D10943982D7}" dt="2024-04-25T16:46:45.111" v="2548" actId="478"/>
          <ac:spMkLst>
            <pc:docMk/>
            <pc:sldMk cId="2855514139" sldId="285"/>
            <ac:spMk id="7" creationId="{8A84D4AF-8D29-5A55-F3F8-1E928E3B08FF}"/>
          </ac:spMkLst>
        </pc:spChg>
        <pc:spChg chg="del">
          <ac:chgData name="Alicia Martínez Baulenas" userId="d76a297bff22876d" providerId="LiveId" clId="{BCBBC85C-970B-498D-B0F9-6D10943982D7}" dt="2024-04-25T16:46:52.617" v="2550" actId="478"/>
          <ac:spMkLst>
            <pc:docMk/>
            <pc:sldMk cId="2855514139" sldId="285"/>
            <ac:spMk id="8" creationId="{6450744F-A4B6-FD90-F6DA-4EF9A192E377}"/>
          </ac:spMkLst>
        </pc:spChg>
        <pc:spChg chg="add del mod">
          <ac:chgData name="Alicia Martínez Baulenas" userId="d76a297bff22876d" providerId="LiveId" clId="{BCBBC85C-970B-498D-B0F9-6D10943982D7}" dt="2024-04-25T16:46:55.046" v="2552" actId="478"/>
          <ac:spMkLst>
            <pc:docMk/>
            <pc:sldMk cId="2855514139" sldId="285"/>
            <ac:spMk id="10" creationId="{D2F05124-34B0-603A-FD3D-48F5BE596DC1}"/>
          </ac:spMkLst>
        </pc:spChg>
        <pc:spChg chg="add mod">
          <ac:chgData name="Alicia Martínez Baulenas" userId="d76a297bff22876d" providerId="LiveId" clId="{BCBBC85C-970B-498D-B0F9-6D10943982D7}" dt="2024-04-25T16:58:54.520" v="2947" actId="1036"/>
          <ac:spMkLst>
            <pc:docMk/>
            <pc:sldMk cId="2855514139" sldId="285"/>
            <ac:spMk id="23" creationId="{3DA6F698-4358-18AA-67F3-C2CB294212FF}"/>
          </ac:spMkLst>
        </pc:spChg>
        <pc:spChg chg="add mod">
          <ac:chgData name="Alicia Martínez Baulenas" userId="d76a297bff22876d" providerId="LiveId" clId="{BCBBC85C-970B-498D-B0F9-6D10943982D7}" dt="2024-04-25T17:06:47.556" v="3352" actId="13926"/>
          <ac:spMkLst>
            <pc:docMk/>
            <pc:sldMk cId="2855514139" sldId="285"/>
            <ac:spMk id="24" creationId="{1229D3AF-3BF2-03A9-6483-E07B6A252561}"/>
          </ac:spMkLst>
        </pc:spChg>
        <pc:spChg chg="add mod">
          <ac:chgData name="Alicia Martínez Baulenas" userId="d76a297bff22876d" providerId="LiveId" clId="{BCBBC85C-970B-498D-B0F9-6D10943982D7}" dt="2024-04-25T17:09:24.613" v="3363" actId="1076"/>
          <ac:spMkLst>
            <pc:docMk/>
            <pc:sldMk cId="2855514139" sldId="285"/>
            <ac:spMk id="26" creationId="{1A5B8B61-063D-6550-C807-AE96576ECB00}"/>
          </ac:spMkLst>
        </pc:spChg>
        <pc:spChg chg="add mod">
          <ac:chgData name="Alicia Martínez Baulenas" userId="d76a297bff22876d" providerId="LiveId" clId="{BCBBC85C-970B-498D-B0F9-6D10943982D7}" dt="2024-04-25T17:13:05.026" v="3380" actId="1076"/>
          <ac:spMkLst>
            <pc:docMk/>
            <pc:sldMk cId="2855514139" sldId="285"/>
            <ac:spMk id="27" creationId="{AAAA0595-7283-B827-D325-8440971CBAB3}"/>
          </ac:spMkLst>
        </pc:spChg>
        <pc:spChg chg="add mod">
          <ac:chgData name="Alicia Martínez Baulenas" userId="d76a297bff22876d" providerId="LiveId" clId="{BCBBC85C-970B-498D-B0F9-6D10943982D7}" dt="2024-04-25T17:08:26.645" v="3359" actId="1076"/>
          <ac:spMkLst>
            <pc:docMk/>
            <pc:sldMk cId="2855514139" sldId="285"/>
            <ac:spMk id="28" creationId="{CBF184F5-175A-A618-EE76-96AA36A680E0}"/>
          </ac:spMkLst>
        </pc:spChg>
        <pc:spChg chg="add mod">
          <ac:chgData name="Alicia Martínez Baulenas" userId="d76a297bff22876d" providerId="LiveId" clId="{BCBBC85C-970B-498D-B0F9-6D10943982D7}" dt="2024-04-25T17:18:58.809" v="3512" actId="1076"/>
          <ac:spMkLst>
            <pc:docMk/>
            <pc:sldMk cId="2855514139" sldId="285"/>
            <ac:spMk id="29" creationId="{EC7F7F56-E7A7-ECE9-35A6-C77011B8E66D}"/>
          </ac:spMkLst>
        </pc:spChg>
        <pc:spChg chg="add mod">
          <ac:chgData name="Alicia Martínez Baulenas" userId="d76a297bff22876d" providerId="LiveId" clId="{BCBBC85C-970B-498D-B0F9-6D10943982D7}" dt="2024-04-25T17:05:59.809" v="3342" actId="1036"/>
          <ac:spMkLst>
            <pc:docMk/>
            <pc:sldMk cId="2855514139" sldId="285"/>
            <ac:spMk id="30" creationId="{9B1E40DC-5E77-9187-34FA-2A0AFB001C19}"/>
          </ac:spMkLst>
        </pc:spChg>
        <pc:spChg chg="add mod">
          <ac:chgData name="Alicia Martínez Baulenas" userId="d76a297bff22876d" providerId="LiveId" clId="{BCBBC85C-970B-498D-B0F9-6D10943982D7}" dt="2024-04-25T17:18:55.150" v="3511" actId="1076"/>
          <ac:spMkLst>
            <pc:docMk/>
            <pc:sldMk cId="2855514139" sldId="285"/>
            <ac:spMk id="31" creationId="{81BB38A8-B038-4775-E13A-C48ABB98FA77}"/>
          </ac:spMkLst>
        </pc:spChg>
        <pc:picChg chg="add del mod">
          <ac:chgData name="Alicia Martínez Baulenas" userId="d76a297bff22876d" providerId="LiveId" clId="{BCBBC85C-970B-498D-B0F9-6D10943982D7}" dt="2024-04-25T16:57:55.579" v="2912" actId="34135"/>
          <ac:picMkLst>
            <pc:docMk/>
            <pc:sldMk cId="2855514139" sldId="285"/>
            <ac:picMk id="5" creationId="{1358CD3B-43A8-5BF7-2E60-B0563F068D11}"/>
          </ac:picMkLst>
        </pc:picChg>
        <pc:picChg chg="add mod">
          <ac:chgData name="Alicia Martínez Baulenas" userId="d76a297bff22876d" providerId="LiveId" clId="{BCBBC85C-970B-498D-B0F9-6D10943982D7}" dt="2024-04-25T17:09:27.610" v="3364" actId="1076"/>
          <ac:picMkLst>
            <pc:docMk/>
            <pc:sldMk cId="2855514139" sldId="285"/>
            <ac:picMk id="12" creationId="{FDCED895-F78E-08E6-9A88-D10006980BC8}"/>
          </ac:picMkLst>
        </pc:picChg>
        <pc:picChg chg="add mod">
          <ac:chgData name="Alicia Martínez Baulenas" userId="d76a297bff22876d" providerId="LiveId" clId="{BCBBC85C-970B-498D-B0F9-6D10943982D7}" dt="2024-04-25T17:09:32.688" v="3365" actId="1076"/>
          <ac:picMkLst>
            <pc:docMk/>
            <pc:sldMk cId="2855514139" sldId="285"/>
            <ac:picMk id="14" creationId="{AFDB06B4-142B-D6FA-1F25-497FA011768A}"/>
          </ac:picMkLst>
        </pc:picChg>
        <pc:picChg chg="add mod">
          <ac:chgData name="Alicia Martínez Baulenas" userId="d76a297bff22876d" providerId="LiveId" clId="{BCBBC85C-970B-498D-B0F9-6D10943982D7}" dt="2024-04-25T17:07:04.500" v="3354" actId="207"/>
          <ac:picMkLst>
            <pc:docMk/>
            <pc:sldMk cId="2855514139" sldId="285"/>
            <ac:picMk id="16" creationId="{A0267361-55FB-2018-9586-A3DCDFDF237E}"/>
          </ac:picMkLst>
        </pc:picChg>
        <pc:picChg chg="add mod">
          <ac:chgData name="Alicia Martínez Baulenas" userId="d76a297bff22876d" providerId="LiveId" clId="{BCBBC85C-970B-498D-B0F9-6D10943982D7}" dt="2024-04-25T17:05:59.809" v="3342" actId="1036"/>
          <ac:picMkLst>
            <pc:docMk/>
            <pc:sldMk cId="2855514139" sldId="285"/>
            <ac:picMk id="18" creationId="{FB71373A-7867-2508-32CD-9AC2450D1AFD}"/>
          </ac:picMkLst>
        </pc:picChg>
        <pc:picChg chg="add mod">
          <ac:chgData name="Alicia Martínez Baulenas" userId="d76a297bff22876d" providerId="LiveId" clId="{BCBBC85C-970B-498D-B0F9-6D10943982D7}" dt="2024-04-25T17:07:15.761" v="3356" actId="208"/>
          <ac:picMkLst>
            <pc:docMk/>
            <pc:sldMk cId="2855514139" sldId="285"/>
            <ac:picMk id="20" creationId="{4D4FA0B3-0B51-1ED7-AC9E-AF6D176FB6CB}"/>
          </ac:picMkLst>
        </pc:picChg>
        <pc:picChg chg="add mod">
          <ac:chgData name="Alicia Martínez Baulenas" userId="d76a297bff22876d" providerId="LiveId" clId="{BCBBC85C-970B-498D-B0F9-6D10943982D7}" dt="2024-04-25T17:12:58.143" v="3379" actId="1076"/>
          <ac:picMkLst>
            <pc:docMk/>
            <pc:sldMk cId="2855514139" sldId="285"/>
            <ac:picMk id="21" creationId="{6B3B9056-9C8A-3F4F-87F7-115336869940}"/>
          </ac:picMkLst>
        </pc:picChg>
        <pc:picChg chg="add mod">
          <ac:chgData name="Alicia Martínez Baulenas" userId="d76a297bff22876d" providerId="LiveId" clId="{BCBBC85C-970B-498D-B0F9-6D10943982D7}" dt="2024-04-25T17:05:59.809" v="3342" actId="1036"/>
          <ac:picMkLst>
            <pc:docMk/>
            <pc:sldMk cId="2855514139" sldId="285"/>
            <ac:picMk id="22" creationId="{8872AD00-3A32-2B7D-6744-6EB5272F8954}"/>
          </ac:picMkLst>
        </pc:picChg>
      </pc:sldChg>
      <pc:sldChg chg="del">
        <pc:chgData name="Alicia Martínez Baulenas" userId="d76a297bff22876d" providerId="LiveId" clId="{BCBBC85C-970B-498D-B0F9-6D10943982D7}" dt="2024-04-25T17:10:45.072" v="3372" actId="2696"/>
        <pc:sldMkLst>
          <pc:docMk/>
          <pc:sldMk cId="233018862" sldId="286"/>
        </pc:sldMkLst>
      </pc:sldChg>
      <pc:sldChg chg="del">
        <pc:chgData name="Alicia Martínez Baulenas" userId="d76a297bff22876d" providerId="LiveId" clId="{BCBBC85C-970B-498D-B0F9-6D10943982D7}" dt="2024-04-25T17:10:48.087" v="3373" actId="2696"/>
        <pc:sldMkLst>
          <pc:docMk/>
          <pc:sldMk cId="3353460760" sldId="287"/>
        </pc:sldMkLst>
      </pc:sldChg>
      <pc:sldChg chg="addSp delSp modSp del mod">
        <pc:chgData name="Alicia Martínez Baulenas" userId="d76a297bff22876d" providerId="LiveId" clId="{BCBBC85C-970B-498D-B0F9-6D10943982D7}" dt="2024-04-25T17:30:24.374" v="3677" actId="207"/>
        <pc:sldMkLst>
          <pc:docMk/>
          <pc:sldMk cId="414523832" sldId="288"/>
        </pc:sldMkLst>
        <pc:spChg chg="mod">
          <ac:chgData name="Alicia Martínez Baulenas" userId="d76a297bff22876d" providerId="LiveId" clId="{BCBBC85C-970B-498D-B0F9-6D10943982D7}" dt="2024-04-25T17:30:24.374" v="3677" actId="207"/>
          <ac:spMkLst>
            <pc:docMk/>
            <pc:sldMk cId="414523832" sldId="288"/>
            <ac:spMk id="2" creationId="{338A15DE-D135-0710-9984-A0A55E960CB0}"/>
          </ac:spMkLst>
        </pc:spChg>
        <pc:spChg chg="del">
          <ac:chgData name="Alicia Martínez Baulenas" userId="d76a297bff22876d" providerId="LiveId" clId="{BCBBC85C-970B-498D-B0F9-6D10943982D7}" dt="2024-04-25T17:27:07.252" v="3514" actId="26606"/>
          <ac:spMkLst>
            <pc:docMk/>
            <pc:sldMk cId="414523832" sldId="288"/>
            <ac:spMk id="3" creationId="{ECC8AA23-D8D0-93BE-5C5F-103A750B0D2F}"/>
          </ac:spMkLst>
        </pc:spChg>
        <pc:graphicFrameChg chg="add mod">
          <ac:chgData name="Alicia Martínez Baulenas" userId="d76a297bff22876d" providerId="LiveId" clId="{BCBBC85C-970B-498D-B0F9-6D10943982D7}" dt="2024-04-25T17:30:04.953" v="3670" actId="20577"/>
          <ac:graphicFrameMkLst>
            <pc:docMk/>
            <pc:sldMk cId="414523832" sldId="288"/>
            <ac:graphicFrameMk id="5" creationId="{C815E64B-7E20-99E2-2DFF-35E5176C9010}"/>
          </ac:graphicFrameMkLst>
        </pc:graphicFrameChg>
        <pc:graphicFrameChg chg="add mod modGraphic">
          <ac:chgData name="Alicia Martínez Baulenas" userId="d76a297bff22876d" providerId="LiveId" clId="{BCBBC85C-970B-498D-B0F9-6D10943982D7}" dt="2024-04-25T17:30:10.717" v="3674" actId="20577"/>
          <ac:graphicFrameMkLst>
            <pc:docMk/>
            <pc:sldMk cId="414523832" sldId="288"/>
            <ac:graphicFrameMk id="22" creationId="{F74DC283-FE55-376C-7091-23886F56A29F}"/>
          </ac:graphicFrameMkLst>
        </pc:graphicFrameChg>
        <pc:picChg chg="mod">
          <ac:chgData name="Alicia Martínez Baulenas" userId="d76a297bff22876d" providerId="LiveId" clId="{BCBBC85C-970B-498D-B0F9-6D10943982D7}" dt="2024-04-25T17:26:59.884" v="3513" actId="14826"/>
          <ac:picMkLst>
            <pc:docMk/>
            <pc:sldMk cId="414523832" sldId="288"/>
            <ac:picMk id="20" creationId="{A7019768-5E2A-F9D1-62D6-EC7C5F0BBEC9}"/>
          </ac:picMkLst>
        </pc:picChg>
      </pc:sldChg>
      <pc:sldChg chg="del">
        <pc:chgData name="Alicia Martínez Baulenas" userId="d76a297bff22876d" providerId="LiveId" clId="{BCBBC85C-970B-498D-B0F9-6D10943982D7}" dt="2024-04-25T17:10:54.167" v="3375" actId="2696"/>
        <pc:sldMkLst>
          <pc:docMk/>
          <pc:sldMk cId="314440392" sldId="289"/>
        </pc:sldMkLst>
      </pc:sldChg>
      <pc:sldChg chg="del">
        <pc:chgData name="Alicia Martínez Baulenas" userId="d76a297bff22876d" providerId="LiveId" clId="{BCBBC85C-970B-498D-B0F9-6D10943982D7}" dt="2024-04-25T17:10:56.892" v="3376" actId="2696"/>
        <pc:sldMkLst>
          <pc:docMk/>
          <pc:sldMk cId="118667928" sldId="290"/>
        </pc:sldMkLst>
      </pc:sldChg>
      <pc:sldChg chg="del">
        <pc:chgData name="Alicia Martínez Baulenas" userId="d76a297bff22876d" providerId="LiveId" clId="{BCBBC85C-970B-498D-B0F9-6D10943982D7}" dt="2024-04-25T17:10:59.669" v="3377" actId="2696"/>
        <pc:sldMkLst>
          <pc:docMk/>
          <pc:sldMk cId="849465297" sldId="291"/>
        </pc:sldMkLst>
      </pc:sldChg>
      <pc:sldChg chg="modSp del mod">
        <pc:chgData name="Alicia Martínez Baulenas" userId="d76a297bff22876d" providerId="LiveId" clId="{BCBBC85C-970B-498D-B0F9-6D10943982D7}" dt="2024-04-25T17:36:21.928" v="3922" actId="20577"/>
        <pc:sldMkLst>
          <pc:docMk/>
          <pc:sldMk cId="2547630249" sldId="292"/>
        </pc:sldMkLst>
        <pc:spChg chg="mod">
          <ac:chgData name="Alicia Martínez Baulenas" userId="d76a297bff22876d" providerId="LiveId" clId="{BCBBC85C-970B-498D-B0F9-6D10943982D7}" dt="2024-04-25T17:36:21.928" v="3922" actId="20577"/>
          <ac:spMkLst>
            <pc:docMk/>
            <pc:sldMk cId="2547630249" sldId="292"/>
            <ac:spMk id="2" creationId="{28BAC361-0D7A-DC05-86B5-6DD77D322F5B}"/>
          </ac:spMkLst>
        </pc:spChg>
        <pc:spChg chg="mod">
          <ac:chgData name="Alicia Martínez Baulenas" userId="d76a297bff22876d" providerId="LiveId" clId="{BCBBC85C-970B-498D-B0F9-6D10943982D7}" dt="2024-04-25T17:35:20.677" v="3874" actId="20577"/>
          <ac:spMkLst>
            <pc:docMk/>
            <pc:sldMk cId="2547630249" sldId="292"/>
            <ac:spMk id="3" creationId="{1BE98EFF-197D-3136-70B9-7BBD30A48931}"/>
          </ac:spMkLst>
        </pc:spChg>
      </pc:sldChg>
      <pc:sldChg chg="add del">
        <pc:chgData name="Alicia Martínez Baulenas" userId="d76a297bff22876d" providerId="LiveId" clId="{BCBBC85C-970B-498D-B0F9-6D10943982D7}" dt="2024-04-25T17:10:33.180" v="3368" actId="2696"/>
        <pc:sldMkLst>
          <pc:docMk/>
          <pc:sldMk cId="3657191340" sldId="293"/>
        </pc:sldMkLst>
      </pc:sldChg>
      <pc:sldChg chg="add del">
        <pc:chgData name="Alicia Martínez Baulenas" userId="d76a297bff22876d" providerId="LiveId" clId="{BCBBC85C-970B-498D-B0F9-6D10943982D7}" dt="2024-04-25T17:10:42.401" v="3371" actId="2696"/>
        <pc:sldMkLst>
          <pc:docMk/>
          <pc:sldMk cId="4092637623" sldId="294"/>
        </pc:sldMkLst>
      </pc:sldChg>
      <pc:sldChg chg="new del">
        <pc:chgData name="Alicia Martínez Baulenas" userId="d76a297bff22876d" providerId="LiveId" clId="{BCBBC85C-970B-498D-B0F9-6D10943982D7}" dt="2024-04-25T15:21:43.977" v="818" actId="2696"/>
        <pc:sldMkLst>
          <pc:docMk/>
          <pc:sldMk cId="3128108107" sldId="295"/>
        </pc:sldMkLst>
      </pc:sldChg>
      <pc:sldChg chg="addSp delSp modSp add mod ord">
        <pc:chgData name="Alicia Martínez Baulenas" userId="d76a297bff22876d" providerId="LiveId" clId="{BCBBC85C-970B-498D-B0F9-6D10943982D7}" dt="2024-04-25T15:48:20.466" v="1533" actId="1076"/>
        <pc:sldMkLst>
          <pc:docMk/>
          <pc:sldMk cId="3327178453" sldId="296"/>
        </pc:sldMkLst>
        <pc:spChg chg="add del mod">
          <ac:chgData name="Alicia Martínez Baulenas" userId="d76a297bff22876d" providerId="LiveId" clId="{BCBBC85C-970B-498D-B0F9-6D10943982D7}" dt="2024-04-25T15:23:08.957" v="835" actId="478"/>
          <ac:spMkLst>
            <pc:docMk/>
            <pc:sldMk cId="3327178453" sldId="296"/>
            <ac:spMk id="3" creationId="{8B626BB4-A124-92ED-3383-1EE848F38273}"/>
          </ac:spMkLst>
        </pc:spChg>
        <pc:spChg chg="add del mod">
          <ac:chgData name="Alicia Martínez Baulenas" userId="d76a297bff22876d" providerId="LiveId" clId="{BCBBC85C-970B-498D-B0F9-6D10943982D7}" dt="2024-04-25T15:27:54.746" v="962" actId="478"/>
          <ac:spMkLst>
            <pc:docMk/>
            <pc:sldMk cId="3327178453" sldId="296"/>
            <ac:spMk id="5" creationId="{7321689E-FF10-3A6A-C6AC-A90F401556FF}"/>
          </ac:spMkLst>
        </pc:spChg>
        <pc:spChg chg="add mod ord">
          <ac:chgData name="Alicia Martínez Baulenas" userId="d76a297bff22876d" providerId="LiveId" clId="{BCBBC85C-970B-498D-B0F9-6D10943982D7}" dt="2024-04-25T15:45:52.789" v="1366" actId="1076"/>
          <ac:spMkLst>
            <pc:docMk/>
            <pc:sldMk cId="3327178453" sldId="296"/>
            <ac:spMk id="6" creationId="{F4BE8A86-8FD0-3296-5B06-D74C66BAE8CF}"/>
          </ac:spMkLst>
        </pc:spChg>
        <pc:spChg chg="add del mod">
          <ac:chgData name="Alicia Martínez Baulenas" userId="d76a297bff22876d" providerId="LiveId" clId="{BCBBC85C-970B-498D-B0F9-6D10943982D7}" dt="2024-04-25T15:48:08.823" v="1531" actId="1076"/>
          <ac:spMkLst>
            <pc:docMk/>
            <pc:sldMk cId="3327178453" sldId="296"/>
            <ac:spMk id="8" creationId="{9D9077CD-ECC3-3630-C06E-D71151F16D52}"/>
          </ac:spMkLst>
        </pc:spChg>
        <pc:spChg chg="add del mod">
          <ac:chgData name="Alicia Martínez Baulenas" userId="d76a297bff22876d" providerId="LiveId" clId="{BCBBC85C-970B-498D-B0F9-6D10943982D7}" dt="2024-04-25T15:31:41.915" v="1153" actId="478"/>
          <ac:spMkLst>
            <pc:docMk/>
            <pc:sldMk cId="3327178453" sldId="296"/>
            <ac:spMk id="10" creationId="{3E5A0C3F-B455-70E5-F86A-96D02157970A}"/>
          </ac:spMkLst>
        </pc:spChg>
        <pc:spChg chg="add del mod">
          <ac:chgData name="Alicia Martínez Baulenas" userId="d76a297bff22876d" providerId="LiveId" clId="{BCBBC85C-970B-498D-B0F9-6D10943982D7}" dt="2024-04-25T15:31:47.436" v="1155" actId="478"/>
          <ac:spMkLst>
            <pc:docMk/>
            <pc:sldMk cId="3327178453" sldId="296"/>
            <ac:spMk id="12" creationId="{7B01C254-3D87-E32F-6998-650796A4076F}"/>
          </ac:spMkLst>
        </pc:spChg>
        <pc:spChg chg="add del mod">
          <ac:chgData name="Alicia Martínez Baulenas" userId="d76a297bff22876d" providerId="LiveId" clId="{BCBBC85C-970B-498D-B0F9-6D10943982D7}" dt="2024-04-25T15:37:46.013" v="1255" actId="478"/>
          <ac:spMkLst>
            <pc:docMk/>
            <pc:sldMk cId="3327178453" sldId="296"/>
            <ac:spMk id="14" creationId="{B6B41493-FFE2-E070-8347-3D8FDF0D21EF}"/>
          </ac:spMkLst>
        </pc:spChg>
        <pc:spChg chg="add del mod">
          <ac:chgData name="Alicia Martínez Baulenas" userId="d76a297bff22876d" providerId="LiveId" clId="{BCBBC85C-970B-498D-B0F9-6D10943982D7}" dt="2024-04-25T15:37:51.923" v="1258" actId="478"/>
          <ac:spMkLst>
            <pc:docMk/>
            <pc:sldMk cId="3327178453" sldId="296"/>
            <ac:spMk id="16" creationId="{C8CBECBC-48B1-88C4-A453-F497296D072F}"/>
          </ac:spMkLst>
        </pc:spChg>
        <pc:spChg chg="add del mod">
          <ac:chgData name="Alicia Martínez Baulenas" userId="d76a297bff22876d" providerId="LiveId" clId="{BCBBC85C-970B-498D-B0F9-6D10943982D7}" dt="2024-04-25T15:38:06.909" v="1265" actId="478"/>
          <ac:spMkLst>
            <pc:docMk/>
            <pc:sldMk cId="3327178453" sldId="296"/>
            <ac:spMk id="18" creationId="{7D7FB902-69E0-0734-246F-A711B67E67C2}"/>
          </ac:spMkLst>
        </pc:spChg>
        <pc:spChg chg="add del mod">
          <ac:chgData name="Alicia Martínez Baulenas" userId="d76a297bff22876d" providerId="LiveId" clId="{BCBBC85C-970B-498D-B0F9-6D10943982D7}" dt="2024-04-25T15:38:16.950" v="1269" actId="478"/>
          <ac:spMkLst>
            <pc:docMk/>
            <pc:sldMk cId="3327178453" sldId="296"/>
            <ac:spMk id="20" creationId="{0CF48685-1BE0-CC4B-016D-8EA8611C9693}"/>
          </ac:spMkLst>
        </pc:spChg>
        <pc:spChg chg="add mod">
          <ac:chgData name="Alicia Martínez Baulenas" userId="d76a297bff22876d" providerId="LiveId" clId="{BCBBC85C-970B-498D-B0F9-6D10943982D7}" dt="2024-04-25T15:48:14.934" v="1532" actId="1076"/>
          <ac:spMkLst>
            <pc:docMk/>
            <pc:sldMk cId="3327178453" sldId="296"/>
            <ac:spMk id="21" creationId="{B46ACA86-3FEE-02ED-ADE9-06A81D54953C}"/>
          </ac:spMkLst>
        </pc:spChg>
        <pc:spChg chg="add mod">
          <ac:chgData name="Alicia Martínez Baulenas" userId="d76a297bff22876d" providerId="LiveId" clId="{BCBBC85C-970B-498D-B0F9-6D10943982D7}" dt="2024-04-25T15:48:20.466" v="1533" actId="1076"/>
          <ac:spMkLst>
            <pc:docMk/>
            <pc:sldMk cId="3327178453" sldId="296"/>
            <ac:spMk id="22" creationId="{CC9FF0EC-C410-ED05-84FF-8743D1991600}"/>
          </ac:spMkLst>
        </pc:spChg>
        <pc:spChg chg="mod ord">
          <ac:chgData name="Alicia Martínez Baulenas" userId="d76a297bff22876d" providerId="LiveId" clId="{BCBBC85C-970B-498D-B0F9-6D10943982D7}" dt="2024-04-25T15:30:53.667" v="1108" actId="1038"/>
          <ac:spMkLst>
            <pc:docMk/>
            <pc:sldMk cId="3327178453" sldId="296"/>
            <ac:spMk id="221" creationId="{4EE798E1-879E-9CDA-A326-4AAB48A61009}"/>
          </ac:spMkLst>
        </pc:spChg>
        <pc:spChg chg="mod ord">
          <ac:chgData name="Alicia Martínez Baulenas" userId="d76a297bff22876d" providerId="LiveId" clId="{BCBBC85C-970B-498D-B0F9-6D10943982D7}" dt="2024-04-25T15:31:01.355" v="1109" actId="1076"/>
          <ac:spMkLst>
            <pc:docMk/>
            <pc:sldMk cId="3327178453" sldId="296"/>
            <ac:spMk id="268" creationId="{A8B561F5-35B6-0C3B-3440-89E1B9F7E6C5}"/>
          </ac:spMkLst>
        </pc:spChg>
        <pc:spChg chg="del">
          <ac:chgData name="Alicia Martínez Baulenas" userId="d76a297bff22876d" providerId="LiveId" clId="{BCBBC85C-970B-498D-B0F9-6D10943982D7}" dt="2024-04-25T15:27:50.461" v="961" actId="478"/>
          <ac:spMkLst>
            <pc:docMk/>
            <pc:sldMk cId="3327178453" sldId="296"/>
            <ac:spMk id="269" creationId="{2C8CED55-F30C-1059-C476-B6AF2F63D495}"/>
          </ac:spMkLst>
        </pc:spChg>
        <pc:spChg chg="del mod ord">
          <ac:chgData name="Alicia Martínez Baulenas" userId="d76a297bff22876d" providerId="LiveId" clId="{BCBBC85C-970B-498D-B0F9-6D10943982D7}" dt="2024-04-25T15:31:39.057" v="1152" actId="478"/>
          <ac:spMkLst>
            <pc:docMk/>
            <pc:sldMk cId="3327178453" sldId="296"/>
            <ac:spMk id="270" creationId="{8E6DA0B4-C1DF-0766-D00F-8C202B4616C0}"/>
          </ac:spMkLst>
        </pc:spChg>
        <pc:spChg chg="del mod ord">
          <ac:chgData name="Alicia Martínez Baulenas" userId="d76a297bff22876d" providerId="LiveId" clId="{BCBBC85C-970B-498D-B0F9-6D10943982D7}" dt="2024-04-25T15:37:48.866" v="1256" actId="478"/>
          <ac:spMkLst>
            <pc:docMk/>
            <pc:sldMk cId="3327178453" sldId="296"/>
            <ac:spMk id="273" creationId="{7ACAD591-E526-D422-A4D9-D08A744615BB}"/>
          </ac:spMkLst>
        </pc:spChg>
        <pc:spChg chg="del mod ord">
          <ac:chgData name="Alicia Martínez Baulenas" userId="d76a297bff22876d" providerId="LiveId" clId="{BCBBC85C-970B-498D-B0F9-6D10943982D7}" dt="2024-04-25T15:37:50.224" v="1257" actId="478"/>
          <ac:spMkLst>
            <pc:docMk/>
            <pc:sldMk cId="3327178453" sldId="296"/>
            <ac:spMk id="274" creationId="{318D2ADB-4121-D797-C327-D3713636D152}"/>
          </ac:spMkLst>
        </pc:spChg>
        <pc:spChg chg="del mod ord">
          <ac:chgData name="Alicia Martínez Baulenas" userId="d76a297bff22876d" providerId="LiveId" clId="{BCBBC85C-970B-498D-B0F9-6D10943982D7}" dt="2024-04-25T15:31:07.860" v="1111" actId="478"/>
          <ac:spMkLst>
            <pc:docMk/>
            <pc:sldMk cId="3327178453" sldId="296"/>
            <ac:spMk id="288" creationId="{79944793-DA29-B3BB-4826-B0F1AF33A448}"/>
          </ac:spMkLst>
        </pc:spChg>
        <pc:spChg chg="del mod ord">
          <ac:chgData name="Alicia Martínez Baulenas" userId="d76a297bff22876d" providerId="LiveId" clId="{BCBBC85C-970B-498D-B0F9-6D10943982D7}" dt="2024-04-25T15:31:44.201" v="1154" actId="478"/>
          <ac:spMkLst>
            <pc:docMk/>
            <pc:sldMk cId="3327178453" sldId="296"/>
            <ac:spMk id="289" creationId="{9CCD3521-DCF6-45F1-19AC-D17962A00F56}"/>
          </ac:spMkLst>
        </pc:spChg>
        <pc:spChg chg="del mod ord">
          <ac:chgData name="Alicia Martínez Baulenas" userId="d76a297bff22876d" providerId="LiveId" clId="{BCBBC85C-970B-498D-B0F9-6D10943982D7}" dt="2024-04-25T15:37:41.372" v="1253" actId="478"/>
          <ac:spMkLst>
            <pc:docMk/>
            <pc:sldMk cId="3327178453" sldId="296"/>
            <ac:spMk id="290" creationId="{17B6B67D-420E-C4B7-134F-BA27E391C079}"/>
          </ac:spMkLst>
        </pc:spChg>
        <pc:spChg chg="del mod ord">
          <ac:chgData name="Alicia Martínez Baulenas" userId="d76a297bff22876d" providerId="LiveId" clId="{BCBBC85C-970B-498D-B0F9-6D10943982D7}" dt="2024-04-25T15:38:11.035" v="1266" actId="478"/>
          <ac:spMkLst>
            <pc:docMk/>
            <pc:sldMk cId="3327178453" sldId="296"/>
            <ac:spMk id="291" creationId="{E968287D-811F-CEA0-17C1-110763D8432F}"/>
          </ac:spMkLst>
        </pc:spChg>
        <pc:spChg chg="del mod">
          <ac:chgData name="Alicia Martínez Baulenas" userId="d76a297bff22876d" providerId="LiveId" clId="{BCBBC85C-970B-498D-B0F9-6D10943982D7}" dt="2024-04-25T15:23:06.222" v="833" actId="478"/>
          <ac:spMkLst>
            <pc:docMk/>
            <pc:sldMk cId="3327178453" sldId="296"/>
            <ac:spMk id="292" creationId="{A955F6DD-2417-E9F0-DB90-151B66698EFD}"/>
          </ac:spMkLst>
        </pc:spChg>
        <pc:spChg chg="del">
          <ac:chgData name="Alicia Martínez Baulenas" userId="d76a297bff22876d" providerId="LiveId" clId="{BCBBC85C-970B-498D-B0F9-6D10943982D7}" dt="2024-04-25T15:23:17.718" v="836" actId="478"/>
          <ac:spMkLst>
            <pc:docMk/>
            <pc:sldMk cId="3327178453" sldId="296"/>
            <ac:spMk id="293" creationId="{3356093A-0B20-3268-0F41-E4DFB0505C94}"/>
          </ac:spMkLst>
        </pc:spChg>
        <pc:picChg chg="add del mod">
          <ac:chgData name="Alicia Martínez Baulenas" userId="d76a297bff22876d" providerId="LiveId" clId="{BCBBC85C-970B-498D-B0F9-6D10943982D7}" dt="2024-04-25T15:28:04.219" v="965" actId="478"/>
          <ac:picMkLst>
            <pc:docMk/>
            <pc:sldMk cId="3327178453" sldId="296"/>
            <ac:picMk id="34" creationId="{AAA0C2BD-73DA-2108-745F-CD6334C83A9C}"/>
          </ac:picMkLst>
        </pc:picChg>
        <pc:picChg chg="mod ord">
          <ac:chgData name="Alicia Martínez Baulenas" userId="d76a297bff22876d" providerId="LiveId" clId="{BCBBC85C-970B-498D-B0F9-6D10943982D7}" dt="2024-04-25T15:30:53.667" v="1108" actId="1038"/>
          <ac:picMkLst>
            <pc:docMk/>
            <pc:sldMk cId="3327178453" sldId="296"/>
            <ac:picMk id="253" creationId="{C1727C43-6CF7-6556-B5A9-3EFD16207E2C}"/>
          </ac:picMkLst>
        </pc:picChg>
        <pc:picChg chg="mod ord">
          <ac:chgData name="Alicia Martínez Baulenas" userId="d76a297bff22876d" providerId="LiveId" clId="{BCBBC85C-970B-498D-B0F9-6D10943982D7}" dt="2024-04-25T15:30:53.667" v="1108" actId="1038"/>
          <ac:picMkLst>
            <pc:docMk/>
            <pc:sldMk cId="3327178453" sldId="296"/>
            <ac:picMk id="255" creationId="{AAA2B76E-5C18-909B-7EF4-C4394AF74209}"/>
          </ac:picMkLst>
        </pc:picChg>
        <pc:picChg chg="mod ord">
          <ac:chgData name="Alicia Martínez Baulenas" userId="d76a297bff22876d" providerId="LiveId" clId="{BCBBC85C-970B-498D-B0F9-6D10943982D7}" dt="2024-04-25T15:30:53.667" v="1108" actId="1038"/>
          <ac:picMkLst>
            <pc:docMk/>
            <pc:sldMk cId="3327178453" sldId="296"/>
            <ac:picMk id="257" creationId="{DBFDEE50-FAD0-4780-1494-36E2A0D74533}"/>
          </ac:picMkLst>
        </pc:picChg>
        <pc:picChg chg="mod ord">
          <ac:chgData name="Alicia Martínez Baulenas" userId="d76a297bff22876d" providerId="LiveId" clId="{BCBBC85C-970B-498D-B0F9-6D10943982D7}" dt="2024-04-25T15:30:53.667" v="1108" actId="1038"/>
          <ac:picMkLst>
            <pc:docMk/>
            <pc:sldMk cId="3327178453" sldId="296"/>
            <ac:picMk id="259" creationId="{B1C7D8B3-6BD4-B93E-771C-A41F121BA588}"/>
          </ac:picMkLst>
        </pc:picChg>
        <pc:picChg chg="mod ord">
          <ac:chgData name="Alicia Martínez Baulenas" userId="d76a297bff22876d" providerId="LiveId" clId="{BCBBC85C-970B-498D-B0F9-6D10943982D7}" dt="2024-04-25T15:30:53.667" v="1108" actId="1038"/>
          <ac:picMkLst>
            <pc:docMk/>
            <pc:sldMk cId="3327178453" sldId="296"/>
            <ac:picMk id="261" creationId="{EF8B71ED-2697-51B2-1852-843A14894170}"/>
          </ac:picMkLst>
        </pc:picChg>
        <pc:cxnChg chg="del">
          <ac:chgData name="Alicia Martínez Baulenas" userId="d76a297bff22876d" providerId="LiveId" clId="{BCBBC85C-970B-498D-B0F9-6D10943982D7}" dt="2024-04-25T15:22:59.538" v="829" actId="478"/>
          <ac:cxnSpMkLst>
            <pc:docMk/>
            <pc:sldMk cId="3327178453" sldId="296"/>
            <ac:cxnSpMk id="294" creationId="{27B979C9-CC21-6E53-2DC6-EDB0F2167ADF}"/>
          </ac:cxnSpMkLst>
        </pc:cxnChg>
        <pc:cxnChg chg="del">
          <ac:chgData name="Alicia Martínez Baulenas" userId="d76a297bff22876d" providerId="LiveId" clId="{BCBBC85C-970B-498D-B0F9-6D10943982D7}" dt="2024-04-25T15:23:03.767" v="831" actId="478"/>
          <ac:cxnSpMkLst>
            <pc:docMk/>
            <pc:sldMk cId="3327178453" sldId="296"/>
            <ac:cxnSpMk id="295" creationId="{655EBF6B-5BA3-E8F9-7FF2-76B3F37E088E}"/>
          </ac:cxnSpMkLst>
        </pc:cxnChg>
      </pc:sldChg>
      <pc:sldChg chg="del">
        <pc:chgData name="Alicia Martínez Baulenas" userId="d76a297bff22876d" providerId="LiveId" clId="{BCBBC85C-970B-498D-B0F9-6D10943982D7}" dt="2024-04-25T15:54:49.854" v="1534" actId="2696"/>
        <pc:sldMkLst>
          <pc:docMk/>
          <pc:sldMk cId="323836270" sldId="302"/>
        </pc:sldMkLst>
      </pc:sldChg>
      <pc:sldChg chg="addSp delSp modSp mod ord">
        <pc:chgData name="Alicia Martínez Baulenas" userId="d76a297bff22876d" providerId="LiveId" clId="{BCBBC85C-970B-498D-B0F9-6D10943982D7}" dt="2024-04-25T16:28:30.950" v="2191" actId="208"/>
        <pc:sldMkLst>
          <pc:docMk/>
          <pc:sldMk cId="1455044606" sldId="303"/>
        </pc:sldMkLst>
        <pc:spChg chg="mod">
          <ac:chgData name="Alicia Martínez Baulenas" userId="d76a297bff22876d" providerId="LiveId" clId="{BCBBC85C-970B-498D-B0F9-6D10943982D7}" dt="2024-04-25T15:59:21.030" v="1625" actId="14100"/>
          <ac:spMkLst>
            <pc:docMk/>
            <pc:sldMk cId="1455044606" sldId="303"/>
            <ac:spMk id="2" creationId="{67708C79-A4AC-4B5D-92DF-600737E4D11A}"/>
          </ac:spMkLst>
        </pc:spChg>
        <pc:spChg chg="add del mod">
          <ac:chgData name="Alicia Martínez Baulenas" userId="d76a297bff22876d" providerId="LiveId" clId="{BCBBC85C-970B-498D-B0F9-6D10943982D7}" dt="2024-04-25T15:58:12.808" v="1580" actId="478"/>
          <ac:spMkLst>
            <pc:docMk/>
            <pc:sldMk cId="1455044606" sldId="303"/>
            <ac:spMk id="4" creationId="{094C5F27-8C8E-3D41-0BBB-314C1BB3C28A}"/>
          </ac:spMkLst>
        </pc:spChg>
        <pc:spChg chg="add del mod">
          <ac:chgData name="Alicia Martínez Baulenas" userId="d76a297bff22876d" providerId="LiveId" clId="{BCBBC85C-970B-498D-B0F9-6D10943982D7}" dt="2024-04-25T15:58:16.528" v="1582" actId="478"/>
          <ac:spMkLst>
            <pc:docMk/>
            <pc:sldMk cId="1455044606" sldId="303"/>
            <ac:spMk id="6" creationId="{135B7D86-2C42-626E-C8A1-FA5744CEBE25}"/>
          </ac:spMkLst>
        </pc:spChg>
        <pc:spChg chg="add del mod">
          <ac:chgData name="Alicia Martínez Baulenas" userId="d76a297bff22876d" providerId="LiveId" clId="{BCBBC85C-970B-498D-B0F9-6D10943982D7}" dt="2024-04-25T15:58:22.144" v="1586" actId="478"/>
          <ac:spMkLst>
            <pc:docMk/>
            <pc:sldMk cId="1455044606" sldId="303"/>
            <ac:spMk id="8" creationId="{795B6077-C822-E53B-E640-1F40455CA10D}"/>
          </ac:spMkLst>
        </pc:spChg>
        <pc:spChg chg="add del mod">
          <ac:chgData name="Alicia Martínez Baulenas" userId="d76a297bff22876d" providerId="LiveId" clId="{BCBBC85C-970B-498D-B0F9-6D10943982D7}" dt="2024-04-25T16:21:26.050" v="1982" actId="478"/>
          <ac:spMkLst>
            <pc:docMk/>
            <pc:sldMk cId="1455044606" sldId="303"/>
            <ac:spMk id="11" creationId="{4748C90B-A6BE-B7B4-3240-1715F6ACB452}"/>
          </ac:spMkLst>
        </pc:spChg>
        <pc:spChg chg="add del mod">
          <ac:chgData name="Alicia Martínez Baulenas" userId="d76a297bff22876d" providerId="LiveId" clId="{BCBBC85C-970B-498D-B0F9-6D10943982D7}" dt="2024-04-25T16:21:12.053" v="1977" actId="478"/>
          <ac:spMkLst>
            <pc:docMk/>
            <pc:sldMk cId="1455044606" sldId="303"/>
            <ac:spMk id="13" creationId="{3DEE8E26-EF2D-9B4E-64A4-F2EA8C1C1E80}"/>
          </ac:spMkLst>
        </pc:spChg>
        <pc:spChg chg="add del mod">
          <ac:chgData name="Alicia Martínez Baulenas" userId="d76a297bff22876d" providerId="LiveId" clId="{BCBBC85C-970B-498D-B0F9-6D10943982D7}" dt="2024-04-25T16:21:15.616" v="1979" actId="478"/>
          <ac:spMkLst>
            <pc:docMk/>
            <pc:sldMk cId="1455044606" sldId="303"/>
            <ac:spMk id="15" creationId="{A201DB93-9A44-BE4D-423A-A44B6F9639A0}"/>
          </ac:spMkLst>
        </pc:spChg>
        <pc:spChg chg="mod">
          <ac:chgData name="Alicia Martínez Baulenas" userId="d76a297bff22876d" providerId="LiveId" clId="{BCBBC85C-970B-498D-B0F9-6D10943982D7}" dt="2024-04-25T16:25:25.642" v="2019" actId="20577"/>
          <ac:spMkLst>
            <pc:docMk/>
            <pc:sldMk cId="1455044606" sldId="303"/>
            <ac:spMk id="16" creationId="{DEF3428C-82C8-426A-8AA5-06D41239356C}"/>
          </ac:spMkLst>
        </pc:spChg>
        <pc:spChg chg="mod">
          <ac:chgData name="Alicia Martínez Baulenas" userId="d76a297bff22876d" providerId="LiveId" clId="{BCBBC85C-970B-498D-B0F9-6D10943982D7}" dt="2024-04-25T16:22:10.230" v="1995" actId="255"/>
          <ac:spMkLst>
            <pc:docMk/>
            <pc:sldMk cId="1455044606" sldId="303"/>
            <ac:spMk id="17" creationId="{8B178A14-FF95-463C-89E7-D71BB431EA6A}"/>
          </ac:spMkLst>
        </pc:spChg>
        <pc:spChg chg="add del mod">
          <ac:chgData name="Alicia Martínez Baulenas" userId="d76a297bff22876d" providerId="LiveId" clId="{BCBBC85C-970B-498D-B0F9-6D10943982D7}" dt="2024-04-25T16:21:24.400" v="1981" actId="478"/>
          <ac:spMkLst>
            <pc:docMk/>
            <pc:sldMk cId="1455044606" sldId="303"/>
            <ac:spMk id="19" creationId="{704D8E12-677E-6694-44CB-3A3FBD525A1B}"/>
          </ac:spMkLst>
        </pc:spChg>
        <pc:spChg chg="add del mod">
          <ac:chgData name="Alicia Martínez Baulenas" userId="d76a297bff22876d" providerId="LiveId" clId="{BCBBC85C-970B-498D-B0F9-6D10943982D7}" dt="2024-04-25T16:21:37.566" v="1986" actId="478"/>
          <ac:spMkLst>
            <pc:docMk/>
            <pc:sldMk cId="1455044606" sldId="303"/>
            <ac:spMk id="21" creationId="{4650709B-6B9C-CF3A-60B2-F3EB10EEE492}"/>
          </ac:spMkLst>
        </pc:spChg>
        <pc:spChg chg="add del mod">
          <ac:chgData name="Alicia Martínez Baulenas" userId="d76a297bff22876d" providerId="LiveId" clId="{BCBBC85C-970B-498D-B0F9-6D10943982D7}" dt="2024-04-25T16:21:33.261" v="1985" actId="478"/>
          <ac:spMkLst>
            <pc:docMk/>
            <pc:sldMk cId="1455044606" sldId="303"/>
            <ac:spMk id="23" creationId="{53C2B7ED-D829-AC73-04A5-27806C890A5A}"/>
          </ac:spMkLst>
        </pc:spChg>
        <pc:spChg chg="add del mod">
          <ac:chgData name="Alicia Martínez Baulenas" userId="d76a297bff22876d" providerId="LiveId" clId="{BCBBC85C-970B-498D-B0F9-6D10943982D7}" dt="2024-04-25T16:21:45.413" v="1988" actId="478"/>
          <ac:spMkLst>
            <pc:docMk/>
            <pc:sldMk cId="1455044606" sldId="303"/>
            <ac:spMk id="25" creationId="{8E0B7A46-4E0E-0657-4E6F-E585B561D230}"/>
          </ac:spMkLst>
        </pc:spChg>
        <pc:spChg chg="add mod">
          <ac:chgData name="Alicia Martínez Baulenas" userId="d76a297bff22876d" providerId="LiveId" clId="{BCBBC85C-970B-498D-B0F9-6D10943982D7}" dt="2024-04-25T16:25:56.923" v="2059" actId="20577"/>
          <ac:spMkLst>
            <pc:docMk/>
            <pc:sldMk cId="1455044606" sldId="303"/>
            <ac:spMk id="34" creationId="{2EEC85F4-FC26-2727-BF02-0CF0BA941B26}"/>
          </ac:spMkLst>
        </pc:spChg>
        <pc:spChg chg="add mod">
          <ac:chgData name="Alicia Martínez Baulenas" userId="d76a297bff22876d" providerId="LiveId" clId="{BCBBC85C-970B-498D-B0F9-6D10943982D7}" dt="2024-04-25T16:27:10.067" v="2178" actId="14100"/>
          <ac:spMkLst>
            <pc:docMk/>
            <pc:sldMk cId="1455044606" sldId="303"/>
            <ac:spMk id="35" creationId="{69B1D494-4C6C-AE31-EC64-00456516B7A1}"/>
          </ac:spMkLst>
        </pc:spChg>
        <pc:spChg chg="add del mod">
          <ac:chgData name="Alicia Martínez Baulenas" userId="d76a297bff22876d" providerId="LiveId" clId="{BCBBC85C-970B-498D-B0F9-6D10943982D7}" dt="2024-04-25T16:26:59.504" v="2176" actId="1076"/>
          <ac:spMkLst>
            <pc:docMk/>
            <pc:sldMk cId="1455044606" sldId="303"/>
            <ac:spMk id="41" creationId="{96363A03-E425-4DF0-A245-F0EEE2D0431D}"/>
          </ac:spMkLst>
        </pc:spChg>
        <pc:spChg chg="mod">
          <ac:chgData name="Alicia Martínez Baulenas" userId="d76a297bff22876d" providerId="LiveId" clId="{BCBBC85C-970B-498D-B0F9-6D10943982D7}" dt="2024-04-25T16:22:18.931" v="1997" actId="255"/>
          <ac:spMkLst>
            <pc:docMk/>
            <pc:sldMk cId="1455044606" sldId="303"/>
            <ac:spMk id="44" creationId="{980B2038-1B53-491E-BC2F-148E99EFDBB8}"/>
          </ac:spMkLst>
        </pc:spChg>
        <pc:spChg chg="mod">
          <ac:chgData name="Alicia Martínez Baulenas" userId="d76a297bff22876d" providerId="LiveId" clId="{BCBBC85C-970B-498D-B0F9-6D10943982D7}" dt="2024-04-25T16:25:33.274" v="2038" actId="20577"/>
          <ac:spMkLst>
            <pc:docMk/>
            <pc:sldMk cId="1455044606" sldId="303"/>
            <ac:spMk id="45" creationId="{F970A788-9414-4536-9C00-F0C8714580AB}"/>
          </ac:spMkLst>
        </pc:spChg>
        <pc:spChg chg="mod">
          <ac:chgData name="Alicia Martínez Baulenas" userId="d76a297bff22876d" providerId="LiveId" clId="{BCBBC85C-970B-498D-B0F9-6D10943982D7}" dt="2024-04-25T16:22:14.546" v="1996" actId="255"/>
          <ac:spMkLst>
            <pc:docMk/>
            <pc:sldMk cId="1455044606" sldId="303"/>
            <ac:spMk id="46" creationId="{F845A907-CC82-47DD-86EC-58C44C2EA61D}"/>
          </ac:spMkLst>
        </pc:spChg>
        <pc:spChg chg="del">
          <ac:chgData name="Alicia Martínez Baulenas" userId="d76a297bff22876d" providerId="LiveId" clId="{BCBBC85C-970B-498D-B0F9-6D10943982D7}" dt="2024-04-25T16:21:20.314" v="1980" actId="478"/>
          <ac:spMkLst>
            <pc:docMk/>
            <pc:sldMk cId="1455044606" sldId="303"/>
            <ac:spMk id="47" creationId="{5B76A604-CBAD-4494-A846-E4C833A6092C}"/>
          </ac:spMkLst>
        </pc:spChg>
        <pc:spChg chg="del">
          <ac:chgData name="Alicia Martínez Baulenas" userId="d76a297bff22876d" providerId="LiveId" clId="{BCBBC85C-970B-498D-B0F9-6D10943982D7}" dt="2024-04-25T16:21:08.614" v="1975" actId="478"/>
          <ac:spMkLst>
            <pc:docMk/>
            <pc:sldMk cId="1455044606" sldId="303"/>
            <ac:spMk id="48" creationId="{BF07FAC4-029F-4076-B784-683A1CCA6865}"/>
          </ac:spMkLst>
        </pc:spChg>
        <pc:spChg chg="del">
          <ac:chgData name="Alicia Martínez Baulenas" userId="d76a297bff22876d" providerId="LiveId" clId="{BCBBC85C-970B-498D-B0F9-6D10943982D7}" dt="2024-04-25T16:21:30.682" v="1983" actId="478"/>
          <ac:spMkLst>
            <pc:docMk/>
            <pc:sldMk cId="1455044606" sldId="303"/>
            <ac:spMk id="49" creationId="{BEEA5224-6F24-4134-84A4-4BB922BE15DE}"/>
          </ac:spMkLst>
        </pc:spChg>
        <pc:spChg chg="del">
          <ac:chgData name="Alicia Martínez Baulenas" userId="d76a297bff22876d" providerId="LiveId" clId="{BCBBC85C-970B-498D-B0F9-6D10943982D7}" dt="2024-04-25T16:21:39.713" v="1987" actId="478"/>
          <ac:spMkLst>
            <pc:docMk/>
            <pc:sldMk cId="1455044606" sldId="303"/>
            <ac:spMk id="50" creationId="{6DC9F3A7-D8E7-4ABC-8153-8AFB777CAC78}"/>
          </ac:spMkLst>
        </pc:spChg>
        <pc:spChg chg="mod">
          <ac:chgData name="Alicia Martínez Baulenas" userId="d76a297bff22876d" providerId="LiveId" clId="{BCBBC85C-970B-498D-B0F9-6D10943982D7}" dt="2024-04-25T15:59:08.903" v="1597" actId="20577"/>
          <ac:spMkLst>
            <pc:docMk/>
            <pc:sldMk cId="1455044606" sldId="303"/>
            <ac:spMk id="152" creationId="{3C4F874E-995C-4034-ACF3-1F09DDFD1EF2}"/>
          </ac:spMkLst>
        </pc:spChg>
        <pc:picChg chg="add del mod">
          <ac:chgData name="Alicia Martínez Baulenas" userId="d76a297bff22876d" providerId="LiveId" clId="{BCBBC85C-970B-498D-B0F9-6D10943982D7}" dt="2024-04-25T15:58:47.642" v="1590" actId="14826"/>
          <ac:picMkLst>
            <pc:docMk/>
            <pc:sldMk cId="1455044606" sldId="303"/>
            <ac:picMk id="10" creationId="{B1240E7A-9EE3-4AD7-AC70-53A1C0C7D524}"/>
          </ac:picMkLst>
        </pc:picChg>
        <pc:picChg chg="add mod">
          <ac:chgData name="Alicia Martínez Baulenas" userId="d76a297bff22876d" providerId="LiveId" clId="{BCBBC85C-970B-498D-B0F9-6D10943982D7}" dt="2024-04-25T16:28:18.561" v="2190" actId="207"/>
          <ac:picMkLst>
            <pc:docMk/>
            <pc:sldMk cId="1455044606" sldId="303"/>
            <ac:picMk id="27" creationId="{2527F99B-0C5E-E94F-4AB5-F3B99D61441F}"/>
          </ac:picMkLst>
        </pc:picChg>
        <pc:picChg chg="add mod">
          <ac:chgData name="Alicia Martínez Baulenas" userId="d76a297bff22876d" providerId="LiveId" clId="{BCBBC85C-970B-498D-B0F9-6D10943982D7}" dt="2024-04-25T16:28:30.950" v="2191" actId="208"/>
          <ac:picMkLst>
            <pc:docMk/>
            <pc:sldMk cId="1455044606" sldId="303"/>
            <ac:picMk id="29" creationId="{ECFDBB7E-18F8-C863-BCB5-AD9D7384B5B6}"/>
          </ac:picMkLst>
        </pc:picChg>
        <pc:picChg chg="add mod">
          <ac:chgData name="Alicia Martínez Baulenas" userId="d76a297bff22876d" providerId="LiveId" clId="{BCBBC85C-970B-498D-B0F9-6D10943982D7}" dt="2024-04-25T16:28:02.183" v="2186" actId="207"/>
          <ac:picMkLst>
            <pc:docMk/>
            <pc:sldMk cId="1455044606" sldId="303"/>
            <ac:picMk id="31" creationId="{E382337F-C158-2B21-BC92-7B635B85F9A9}"/>
          </ac:picMkLst>
        </pc:picChg>
        <pc:picChg chg="add mod">
          <ac:chgData name="Alicia Martínez Baulenas" userId="d76a297bff22876d" providerId="LiveId" clId="{BCBBC85C-970B-498D-B0F9-6D10943982D7}" dt="2024-04-25T16:28:13.672" v="2189" actId="207"/>
          <ac:picMkLst>
            <pc:docMk/>
            <pc:sldMk cId="1455044606" sldId="303"/>
            <ac:picMk id="33" creationId="{711C5C0F-1F6D-4ADE-6755-E020A76F4BEE}"/>
          </ac:picMkLst>
        </pc:picChg>
      </pc:sldChg>
      <pc:sldChg chg="addSp delSp modSp add mod">
        <pc:chgData name="Alicia Martínez Baulenas" userId="d76a297bff22876d" providerId="LiveId" clId="{BCBBC85C-970B-498D-B0F9-6D10943982D7}" dt="2024-04-25T16:42:13.471" v="2545" actId="478"/>
        <pc:sldMkLst>
          <pc:docMk/>
          <pc:sldMk cId="1939734590" sldId="304"/>
        </pc:sldMkLst>
        <pc:spChg chg="add mod">
          <ac:chgData name="Alicia Martínez Baulenas" userId="d76a297bff22876d" providerId="LiveId" clId="{BCBBC85C-970B-498D-B0F9-6D10943982D7}" dt="2024-04-25T16:38:31.273" v="2528" actId="1076"/>
          <ac:spMkLst>
            <pc:docMk/>
            <pc:sldMk cId="1939734590" sldId="304"/>
            <ac:spMk id="3" creationId="{C439DFBB-96A8-8C38-5191-13175E78C7B3}"/>
          </ac:spMkLst>
        </pc:spChg>
        <pc:spChg chg="add mod">
          <ac:chgData name="Alicia Martínez Baulenas" userId="d76a297bff22876d" providerId="LiveId" clId="{BCBBC85C-970B-498D-B0F9-6D10943982D7}" dt="2024-04-25T16:38:24.097" v="2527" actId="1076"/>
          <ac:spMkLst>
            <pc:docMk/>
            <pc:sldMk cId="1939734590" sldId="304"/>
            <ac:spMk id="4" creationId="{C30980B2-2149-6396-F367-4F6071A68834}"/>
          </ac:spMkLst>
        </pc:spChg>
        <pc:spChg chg="add del mod">
          <ac:chgData name="Alicia Martínez Baulenas" userId="d76a297bff22876d" providerId="LiveId" clId="{BCBBC85C-970B-498D-B0F9-6D10943982D7}" dt="2024-04-25T16:34:53.600" v="2420" actId="478"/>
          <ac:spMkLst>
            <pc:docMk/>
            <pc:sldMk cId="1939734590" sldId="304"/>
            <ac:spMk id="6" creationId="{4945EDA5-E965-82B7-1B3B-091D7791F065}"/>
          </ac:spMkLst>
        </pc:spChg>
        <pc:spChg chg="add del mod">
          <ac:chgData name="Alicia Martínez Baulenas" userId="d76a297bff22876d" providerId="LiveId" clId="{BCBBC85C-970B-498D-B0F9-6D10943982D7}" dt="2024-04-25T16:36:17.638" v="2455" actId="478"/>
          <ac:spMkLst>
            <pc:docMk/>
            <pc:sldMk cId="1939734590" sldId="304"/>
            <ac:spMk id="8" creationId="{A9207060-2D8D-DD42-2E4B-0E07D97406E7}"/>
          </ac:spMkLst>
        </pc:spChg>
        <pc:spChg chg="add del mod">
          <ac:chgData name="Alicia Martínez Baulenas" userId="d76a297bff22876d" providerId="LiveId" clId="{BCBBC85C-970B-498D-B0F9-6D10943982D7}" dt="2024-04-25T16:38:42.333" v="2530" actId="478"/>
          <ac:spMkLst>
            <pc:docMk/>
            <pc:sldMk cId="1939734590" sldId="304"/>
            <ac:spMk id="11" creationId="{807651C0-6E60-8EBC-AD42-4109B3B9684A}"/>
          </ac:spMkLst>
        </pc:spChg>
        <pc:spChg chg="del">
          <ac:chgData name="Alicia Martínez Baulenas" userId="d76a297bff22876d" providerId="LiveId" clId="{BCBBC85C-970B-498D-B0F9-6D10943982D7}" dt="2024-04-25T16:34:47.236" v="2418" actId="478"/>
          <ac:spMkLst>
            <pc:docMk/>
            <pc:sldMk cId="1939734590" sldId="304"/>
            <ac:spMk id="16" creationId="{DEF3428C-82C8-426A-8AA5-06D41239356C}"/>
          </ac:spMkLst>
        </pc:spChg>
        <pc:spChg chg="del mod">
          <ac:chgData name="Alicia Martínez Baulenas" userId="d76a297bff22876d" providerId="LiveId" clId="{BCBBC85C-970B-498D-B0F9-6D10943982D7}" dt="2024-04-25T16:34:55.737" v="2421" actId="478"/>
          <ac:spMkLst>
            <pc:docMk/>
            <pc:sldMk cId="1939734590" sldId="304"/>
            <ac:spMk id="17" creationId="{8B178A14-FF95-463C-89E7-D71BB431EA6A}"/>
          </ac:spMkLst>
        </pc:spChg>
        <pc:spChg chg="mod">
          <ac:chgData name="Alicia Martínez Baulenas" userId="d76a297bff22876d" providerId="LiveId" clId="{BCBBC85C-970B-498D-B0F9-6D10943982D7}" dt="2024-04-25T16:38:12.859" v="2524" actId="1076"/>
          <ac:spMkLst>
            <pc:docMk/>
            <pc:sldMk cId="1939734590" sldId="304"/>
            <ac:spMk id="34" creationId="{2EEC85F4-FC26-2727-BF02-0CF0BA941B26}"/>
          </ac:spMkLst>
        </pc:spChg>
        <pc:spChg chg="mod">
          <ac:chgData name="Alicia Martínez Baulenas" userId="d76a297bff22876d" providerId="LiveId" clId="{BCBBC85C-970B-498D-B0F9-6D10943982D7}" dt="2024-04-25T16:38:09.573" v="2523" actId="1076"/>
          <ac:spMkLst>
            <pc:docMk/>
            <pc:sldMk cId="1939734590" sldId="304"/>
            <ac:spMk id="35" creationId="{69B1D494-4C6C-AE31-EC64-00456516B7A1}"/>
          </ac:spMkLst>
        </pc:spChg>
        <pc:spChg chg="add del mod">
          <ac:chgData name="Alicia Martínez Baulenas" userId="d76a297bff22876d" providerId="LiveId" clId="{BCBBC85C-970B-498D-B0F9-6D10943982D7}" dt="2024-04-25T16:41:45.939" v="2542" actId="1076"/>
          <ac:spMkLst>
            <pc:docMk/>
            <pc:sldMk cId="1939734590" sldId="304"/>
            <ac:spMk id="41" creationId="{96363A03-E425-4DF0-A245-F0EEE2D0431D}"/>
          </ac:spMkLst>
        </pc:spChg>
        <pc:spChg chg="mod">
          <ac:chgData name="Alicia Martínez Baulenas" userId="d76a297bff22876d" providerId="LiveId" clId="{BCBBC85C-970B-498D-B0F9-6D10943982D7}" dt="2024-04-25T16:35:21.727" v="2447" actId="20577"/>
          <ac:spMkLst>
            <pc:docMk/>
            <pc:sldMk cId="1939734590" sldId="304"/>
            <ac:spMk id="44" creationId="{980B2038-1B53-491E-BC2F-148E99EFDBB8}"/>
          </ac:spMkLst>
        </pc:spChg>
        <pc:spChg chg="mod">
          <ac:chgData name="Alicia Martínez Baulenas" userId="d76a297bff22876d" providerId="LiveId" clId="{BCBBC85C-970B-498D-B0F9-6D10943982D7}" dt="2024-04-25T16:38:20.569" v="2526" actId="1076"/>
          <ac:spMkLst>
            <pc:docMk/>
            <pc:sldMk cId="1939734590" sldId="304"/>
            <ac:spMk id="45" creationId="{F970A788-9414-4536-9C00-F0C8714580AB}"/>
          </ac:spMkLst>
        </pc:spChg>
        <pc:spChg chg="mod">
          <ac:chgData name="Alicia Martínez Baulenas" userId="d76a297bff22876d" providerId="LiveId" clId="{BCBBC85C-970B-498D-B0F9-6D10943982D7}" dt="2024-04-25T16:38:16.809" v="2525" actId="1076"/>
          <ac:spMkLst>
            <pc:docMk/>
            <pc:sldMk cId="1939734590" sldId="304"/>
            <ac:spMk id="46" creationId="{F845A907-CC82-47DD-86EC-58C44C2EA61D}"/>
          </ac:spMkLst>
        </pc:spChg>
        <pc:spChg chg="mod">
          <ac:chgData name="Alicia Martínez Baulenas" userId="d76a297bff22876d" providerId="LiveId" clId="{BCBBC85C-970B-498D-B0F9-6D10943982D7}" dt="2024-04-25T16:31:32.038" v="2225" actId="1076"/>
          <ac:spMkLst>
            <pc:docMk/>
            <pc:sldMk cId="1939734590" sldId="304"/>
            <ac:spMk id="152" creationId="{3C4F874E-995C-4034-ACF3-1F09DDFD1EF2}"/>
          </ac:spMkLst>
        </pc:spChg>
        <pc:picChg chg="add mod">
          <ac:chgData name="Alicia Martínez Baulenas" userId="d76a297bff22876d" providerId="LiveId" clId="{BCBBC85C-970B-498D-B0F9-6D10943982D7}" dt="2024-04-25T16:42:11.081" v="2544" actId="207"/>
          <ac:picMkLst>
            <pc:docMk/>
            <pc:sldMk cId="1939734590" sldId="304"/>
            <ac:picMk id="13" creationId="{DCE2002B-D452-C53C-101E-F9BFBB760ACE}"/>
          </ac:picMkLst>
        </pc:picChg>
        <pc:picChg chg="add mod">
          <ac:chgData name="Alicia Martínez Baulenas" userId="d76a297bff22876d" providerId="LiveId" clId="{BCBBC85C-970B-498D-B0F9-6D10943982D7}" dt="2024-04-25T16:42:11.081" v="2544" actId="207"/>
          <ac:picMkLst>
            <pc:docMk/>
            <pc:sldMk cId="1939734590" sldId="304"/>
            <ac:picMk id="15" creationId="{6802536E-C633-8344-A98F-97A8AB90DADB}"/>
          </ac:picMkLst>
        </pc:picChg>
        <pc:picChg chg="add del mod">
          <ac:chgData name="Alicia Martínez Baulenas" userId="d76a297bff22876d" providerId="LiveId" clId="{BCBBC85C-970B-498D-B0F9-6D10943982D7}" dt="2024-04-25T16:42:13.471" v="2545" actId="478"/>
          <ac:picMkLst>
            <pc:docMk/>
            <pc:sldMk cId="1939734590" sldId="304"/>
            <ac:picMk id="19" creationId="{E22AABE0-646B-BAB2-1B88-897DB597D926}"/>
          </ac:picMkLst>
        </pc:picChg>
        <pc:picChg chg="add mod">
          <ac:chgData name="Alicia Martínez Baulenas" userId="d76a297bff22876d" providerId="LiveId" clId="{BCBBC85C-970B-498D-B0F9-6D10943982D7}" dt="2024-04-25T16:42:11.081" v="2544" actId="207"/>
          <ac:picMkLst>
            <pc:docMk/>
            <pc:sldMk cId="1939734590" sldId="304"/>
            <ac:picMk id="21" creationId="{C7B0D4A2-7AD0-190F-BC11-09931CF659F8}"/>
          </ac:picMkLst>
        </pc:picChg>
        <pc:picChg chg="add mod">
          <ac:chgData name="Alicia Martínez Baulenas" userId="d76a297bff22876d" providerId="LiveId" clId="{BCBBC85C-970B-498D-B0F9-6D10943982D7}" dt="2024-04-25T16:42:11.081" v="2544" actId="207"/>
          <ac:picMkLst>
            <pc:docMk/>
            <pc:sldMk cId="1939734590" sldId="304"/>
            <ac:picMk id="23" creationId="{12D79994-6571-F478-7AA4-5549D0030EAD}"/>
          </ac:picMkLst>
        </pc:picChg>
        <pc:picChg chg="add del">
          <ac:chgData name="Alicia Martínez Baulenas" userId="d76a297bff22876d" providerId="LiveId" clId="{BCBBC85C-970B-498D-B0F9-6D10943982D7}" dt="2024-04-25T16:38:45.158" v="2531" actId="478"/>
          <ac:picMkLst>
            <pc:docMk/>
            <pc:sldMk cId="1939734590" sldId="304"/>
            <ac:picMk id="27" creationId="{2527F99B-0C5E-E94F-4AB5-F3B99D61441F}"/>
          </ac:picMkLst>
        </pc:picChg>
        <pc:picChg chg="add del">
          <ac:chgData name="Alicia Martínez Baulenas" userId="d76a297bff22876d" providerId="LiveId" clId="{BCBBC85C-970B-498D-B0F9-6D10943982D7}" dt="2024-04-25T16:38:45.158" v="2531" actId="478"/>
          <ac:picMkLst>
            <pc:docMk/>
            <pc:sldMk cId="1939734590" sldId="304"/>
            <ac:picMk id="29" creationId="{ECFDBB7E-18F8-C863-BCB5-AD9D7384B5B6}"/>
          </ac:picMkLst>
        </pc:picChg>
        <pc:picChg chg="add del">
          <ac:chgData name="Alicia Martínez Baulenas" userId="d76a297bff22876d" providerId="LiveId" clId="{BCBBC85C-970B-498D-B0F9-6D10943982D7}" dt="2024-04-25T16:38:45.158" v="2531" actId="478"/>
          <ac:picMkLst>
            <pc:docMk/>
            <pc:sldMk cId="1939734590" sldId="304"/>
            <ac:picMk id="31" creationId="{E382337F-C158-2B21-BC92-7B635B85F9A9}"/>
          </ac:picMkLst>
        </pc:picChg>
        <pc:picChg chg="add del">
          <ac:chgData name="Alicia Martínez Baulenas" userId="d76a297bff22876d" providerId="LiveId" clId="{BCBBC85C-970B-498D-B0F9-6D10943982D7}" dt="2024-04-25T16:38:45.158" v="2531" actId="478"/>
          <ac:picMkLst>
            <pc:docMk/>
            <pc:sldMk cId="1939734590" sldId="304"/>
            <ac:picMk id="33" creationId="{711C5C0F-1F6D-4ADE-6755-E020A76F4BEE}"/>
          </ac:picMkLst>
        </pc:picChg>
      </pc:sldChg>
      <pc:sldChg chg="modSp add del mod">
        <pc:chgData name="Alicia Martínez Baulenas" userId="d76a297bff22876d" providerId="LiveId" clId="{BCBBC85C-970B-498D-B0F9-6D10943982D7}" dt="2024-04-25T16:31:17.511" v="2216" actId="2696"/>
        <pc:sldMkLst>
          <pc:docMk/>
          <pc:sldMk cId="4082916711" sldId="304"/>
        </pc:sldMkLst>
        <pc:spChg chg="mod">
          <ac:chgData name="Alicia Martínez Baulenas" userId="d76a297bff22876d" providerId="LiveId" clId="{BCBBC85C-970B-498D-B0F9-6D10943982D7}" dt="2024-04-25T16:30:16.476" v="2209" actId="1076"/>
          <ac:spMkLst>
            <pc:docMk/>
            <pc:sldMk cId="4082916711" sldId="304"/>
            <ac:spMk id="16" creationId="{DEF3428C-82C8-426A-8AA5-06D41239356C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17" creationId="{8B178A14-FF95-463C-89E7-D71BB431EA6A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34" creationId="{2EEC85F4-FC26-2727-BF02-0CF0BA941B26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35" creationId="{69B1D494-4C6C-AE31-EC64-00456516B7A1}"/>
          </ac:spMkLst>
        </pc:spChg>
        <pc:spChg chg="mod">
          <ac:chgData name="Alicia Martínez Baulenas" userId="d76a297bff22876d" providerId="LiveId" clId="{BCBBC85C-970B-498D-B0F9-6D10943982D7}" dt="2024-04-25T16:31:07.743" v="2215" actId="1076"/>
          <ac:spMkLst>
            <pc:docMk/>
            <pc:sldMk cId="4082916711" sldId="304"/>
            <ac:spMk id="41" creationId="{96363A03-E425-4DF0-A245-F0EEE2D0431D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44" creationId="{980B2038-1B53-491E-BC2F-148E99EFDBB8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45" creationId="{F970A788-9414-4536-9C00-F0C8714580AB}"/>
          </ac:spMkLst>
        </pc:spChg>
        <pc:spChg chg="mod">
          <ac:chgData name="Alicia Martínez Baulenas" userId="d76a297bff22876d" providerId="LiveId" clId="{BCBBC85C-970B-498D-B0F9-6D10943982D7}" dt="2024-04-25T16:30:03.831" v="2206" actId="1076"/>
          <ac:spMkLst>
            <pc:docMk/>
            <pc:sldMk cId="4082916711" sldId="304"/>
            <ac:spMk id="46" creationId="{F845A907-CC82-47DD-86EC-58C44C2EA61D}"/>
          </ac:spMkLst>
        </pc:spChg>
        <pc:spChg chg="mod">
          <ac:chgData name="Alicia Martínez Baulenas" userId="d76a297bff22876d" providerId="LiveId" clId="{BCBBC85C-970B-498D-B0F9-6D10943982D7}" dt="2024-04-25T16:29:35.709" v="2205" actId="1076"/>
          <ac:spMkLst>
            <pc:docMk/>
            <pc:sldMk cId="4082916711" sldId="304"/>
            <ac:spMk id="152" creationId="{3C4F874E-995C-4034-ACF3-1F09DDFD1EF2}"/>
          </ac:spMkLst>
        </pc:spChg>
        <pc:picChg chg="mod">
          <ac:chgData name="Alicia Martínez Baulenas" userId="d76a297bff22876d" providerId="LiveId" clId="{BCBBC85C-970B-498D-B0F9-6D10943982D7}" dt="2024-04-25T16:30:12.713" v="2208" actId="1076"/>
          <ac:picMkLst>
            <pc:docMk/>
            <pc:sldMk cId="4082916711" sldId="304"/>
            <ac:picMk id="10" creationId="{B1240E7A-9EE3-4AD7-AC70-53A1C0C7D524}"/>
          </ac:picMkLst>
        </pc:picChg>
      </pc:sldChg>
      <pc:sldMasterChg chg="delSldLayout">
        <pc:chgData name="Alicia Martínez Baulenas" userId="d76a297bff22876d" providerId="LiveId" clId="{BCBBC85C-970B-498D-B0F9-6D10943982D7}" dt="2024-04-25T17:11:03.523" v="3378" actId="2696"/>
        <pc:sldMasterMkLst>
          <pc:docMk/>
          <pc:sldMasterMk cId="4052955849" sldId="2147483705"/>
        </pc:sldMasterMkLst>
        <pc:sldLayoutChg chg="del">
          <pc:chgData name="Alicia Martínez Baulenas" userId="d76a297bff22876d" providerId="LiveId" clId="{BCBBC85C-970B-498D-B0F9-6D10943982D7}" dt="2024-04-25T17:10:36.865" v="3369" actId="2696"/>
          <pc:sldLayoutMkLst>
            <pc:docMk/>
            <pc:sldMasterMk cId="4052955849" sldId="2147483705"/>
            <pc:sldLayoutMk cId="2545384435" sldId="2147483719"/>
          </pc:sldLayoutMkLst>
        </pc:sldLayoutChg>
        <pc:sldLayoutChg chg="del">
          <pc:chgData name="Alicia Martínez Baulenas" userId="d76a297bff22876d" providerId="LiveId" clId="{BCBBC85C-970B-498D-B0F9-6D10943982D7}" dt="2024-04-25T17:10:39.525" v="3370" actId="2696"/>
          <pc:sldLayoutMkLst>
            <pc:docMk/>
            <pc:sldMasterMk cId="4052955849" sldId="2147483705"/>
            <pc:sldLayoutMk cId="1693470005" sldId="2147483720"/>
          </pc:sldLayoutMkLst>
        </pc:sldLayoutChg>
        <pc:sldLayoutChg chg="del">
          <pc:chgData name="Alicia Martínez Baulenas" userId="d76a297bff22876d" providerId="LiveId" clId="{BCBBC85C-970B-498D-B0F9-6D10943982D7}" dt="2024-04-25T17:10:48.087" v="3373" actId="2696"/>
          <pc:sldLayoutMkLst>
            <pc:docMk/>
            <pc:sldMasterMk cId="4052955849" sldId="2147483705"/>
            <pc:sldLayoutMk cId="889110304" sldId="2147483723"/>
          </pc:sldLayoutMkLst>
        </pc:sldLayoutChg>
        <pc:sldLayoutChg chg="del">
          <pc:chgData name="Alicia Martínez Baulenas" userId="d76a297bff22876d" providerId="LiveId" clId="{BCBBC85C-970B-498D-B0F9-6D10943982D7}" dt="2024-04-25T17:10:51.174" v="3374" actId="2696"/>
          <pc:sldLayoutMkLst>
            <pc:docMk/>
            <pc:sldMasterMk cId="4052955849" sldId="2147483705"/>
            <pc:sldLayoutMk cId="2852208000" sldId="2147483724"/>
          </pc:sldLayoutMkLst>
        </pc:sldLayoutChg>
        <pc:sldLayoutChg chg="del">
          <pc:chgData name="Alicia Martínez Baulenas" userId="d76a297bff22876d" providerId="LiveId" clId="{BCBBC85C-970B-498D-B0F9-6D10943982D7}" dt="2024-04-25T17:10:54.167" v="3375" actId="2696"/>
          <pc:sldLayoutMkLst>
            <pc:docMk/>
            <pc:sldMasterMk cId="4052955849" sldId="2147483705"/>
            <pc:sldLayoutMk cId="323631885" sldId="2147483725"/>
          </pc:sldLayoutMkLst>
        </pc:sldLayoutChg>
        <pc:sldLayoutChg chg="del">
          <pc:chgData name="Alicia Martínez Baulenas" userId="d76a297bff22876d" providerId="LiveId" clId="{BCBBC85C-970B-498D-B0F9-6D10943982D7}" dt="2024-04-25T17:10:56.892" v="3376" actId="2696"/>
          <pc:sldLayoutMkLst>
            <pc:docMk/>
            <pc:sldMasterMk cId="4052955849" sldId="2147483705"/>
            <pc:sldLayoutMk cId="59507316" sldId="2147483726"/>
          </pc:sldLayoutMkLst>
        </pc:sldLayoutChg>
        <pc:sldLayoutChg chg="del">
          <pc:chgData name="Alicia Martínez Baulenas" userId="d76a297bff22876d" providerId="LiveId" clId="{BCBBC85C-970B-498D-B0F9-6D10943982D7}" dt="2024-04-25T17:10:59.669" v="3377" actId="2696"/>
          <pc:sldLayoutMkLst>
            <pc:docMk/>
            <pc:sldMasterMk cId="4052955849" sldId="2147483705"/>
            <pc:sldLayoutMk cId="3524655342" sldId="2147483727"/>
          </pc:sldLayoutMkLst>
        </pc:sldLayoutChg>
        <pc:sldLayoutChg chg="del">
          <pc:chgData name="Alicia Martínez Baulenas" userId="d76a297bff22876d" providerId="LiveId" clId="{BCBBC85C-970B-498D-B0F9-6D10943982D7}" dt="2024-04-25T17:11:03.523" v="3378" actId="2696"/>
          <pc:sldLayoutMkLst>
            <pc:docMk/>
            <pc:sldMasterMk cId="4052955849" sldId="2147483705"/>
            <pc:sldLayoutMk cId="743832580" sldId="2147483728"/>
          </pc:sldLayoutMkLst>
        </pc:sldLayoutChg>
        <pc:sldLayoutChg chg="del">
          <pc:chgData name="Alicia Martínez Baulenas" userId="d76a297bff22876d" providerId="LiveId" clId="{BCBBC85C-970B-498D-B0F9-6D10943982D7}" dt="2024-04-25T15:54:49.854" v="1534" actId="2696"/>
          <pc:sldLayoutMkLst>
            <pc:docMk/>
            <pc:sldMasterMk cId="4052955849" sldId="2147483705"/>
            <pc:sldLayoutMk cId="3695601025" sldId="214748374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BA085-F7E2-41A3-AEDC-359C0D0EDFE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BA4F72-E5D6-47F2-B369-AA51106D53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Contextualización</a:t>
          </a:r>
          <a:r>
            <a:rPr lang="en-US" dirty="0"/>
            <a:t> </a:t>
          </a:r>
          <a:r>
            <a:rPr lang="en-US" dirty="0" err="1"/>
            <a:t>técnica</a:t>
          </a:r>
          <a:endParaRPr lang="en-US" dirty="0"/>
        </a:p>
      </dgm:t>
    </dgm:pt>
    <dgm:pt modelId="{ADD2F78F-BCB9-4710-9E75-76B293EE6771}" type="parTrans" cxnId="{0126138F-5970-48BB-83A5-ED1BA7587798}">
      <dgm:prSet/>
      <dgm:spPr/>
      <dgm:t>
        <a:bodyPr/>
        <a:lstStyle/>
        <a:p>
          <a:endParaRPr lang="en-US"/>
        </a:p>
      </dgm:t>
    </dgm:pt>
    <dgm:pt modelId="{39D4BDCC-6783-4856-A606-FCD62AB98F54}" type="sibTrans" cxnId="{0126138F-5970-48BB-83A5-ED1BA7587798}">
      <dgm:prSet/>
      <dgm:spPr/>
      <dgm:t>
        <a:bodyPr/>
        <a:lstStyle/>
        <a:p>
          <a:endParaRPr lang="en-US"/>
        </a:p>
      </dgm:t>
    </dgm:pt>
    <dgm:pt modelId="{FE5A0D13-9D6A-47CA-A329-45F9762998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Enfoque</a:t>
          </a:r>
          <a:r>
            <a:rPr lang="en-US" dirty="0"/>
            <a:t> </a:t>
          </a:r>
          <a:r>
            <a:rPr lang="en-US" dirty="0" err="1"/>
            <a:t>metodología</a:t>
          </a:r>
          <a:endParaRPr lang="en-US" dirty="0"/>
        </a:p>
      </dgm:t>
    </dgm:pt>
    <dgm:pt modelId="{BEFE4014-16A6-4632-AB48-DCDDEE70486C}" type="parTrans" cxnId="{6711C27B-7AFA-4D5E-9B7B-79B3E4B513D3}">
      <dgm:prSet/>
      <dgm:spPr/>
      <dgm:t>
        <a:bodyPr/>
        <a:lstStyle/>
        <a:p>
          <a:endParaRPr lang="en-US"/>
        </a:p>
      </dgm:t>
    </dgm:pt>
    <dgm:pt modelId="{5AF8419A-348F-4C84-BBBC-204C0BB2264E}" type="sibTrans" cxnId="{6711C27B-7AFA-4D5E-9B7B-79B3E4B513D3}">
      <dgm:prSet/>
      <dgm:spPr/>
      <dgm:t>
        <a:bodyPr/>
        <a:lstStyle/>
        <a:p>
          <a:endParaRPr lang="en-US"/>
        </a:p>
      </dgm:t>
    </dgm:pt>
    <dgm:pt modelId="{564955E7-32FC-45AD-A0FB-9007500CBB2E}" type="pres">
      <dgm:prSet presAssocID="{C22BA085-F7E2-41A3-AEDC-359C0D0EDFEE}" presName="vert0" presStyleCnt="0">
        <dgm:presLayoutVars>
          <dgm:dir/>
          <dgm:animOne val="branch"/>
          <dgm:animLvl val="lvl"/>
        </dgm:presLayoutVars>
      </dgm:prSet>
      <dgm:spPr/>
    </dgm:pt>
    <dgm:pt modelId="{726E0400-6584-4A03-B622-635D12DCCE7B}" type="pres">
      <dgm:prSet presAssocID="{1DBA4F72-E5D6-47F2-B369-AA51106D53ED}" presName="thickLine" presStyleLbl="alignNode1" presStyleIdx="0" presStyleCnt="2"/>
      <dgm:spPr/>
    </dgm:pt>
    <dgm:pt modelId="{539A4378-1B20-4FE8-AD88-2E5AEAD841DF}" type="pres">
      <dgm:prSet presAssocID="{1DBA4F72-E5D6-47F2-B369-AA51106D53ED}" presName="horz1" presStyleCnt="0"/>
      <dgm:spPr/>
    </dgm:pt>
    <dgm:pt modelId="{9D373E81-4CAD-4651-914D-4437809CBDF0}" type="pres">
      <dgm:prSet presAssocID="{1DBA4F72-E5D6-47F2-B369-AA51106D53ED}" presName="tx1" presStyleLbl="revTx" presStyleIdx="0" presStyleCnt="2"/>
      <dgm:spPr/>
    </dgm:pt>
    <dgm:pt modelId="{73501F1C-207B-469A-828D-BE3718982B16}" type="pres">
      <dgm:prSet presAssocID="{1DBA4F72-E5D6-47F2-B369-AA51106D53ED}" presName="vert1" presStyleCnt="0"/>
      <dgm:spPr/>
    </dgm:pt>
    <dgm:pt modelId="{8629A70D-15F2-4912-8FD7-ADB94093A84F}" type="pres">
      <dgm:prSet presAssocID="{FE5A0D13-9D6A-47CA-A329-45F976299857}" presName="thickLine" presStyleLbl="alignNode1" presStyleIdx="1" presStyleCnt="2"/>
      <dgm:spPr/>
    </dgm:pt>
    <dgm:pt modelId="{16E26BB9-FDD6-4C24-A776-509B80B44DC9}" type="pres">
      <dgm:prSet presAssocID="{FE5A0D13-9D6A-47CA-A329-45F976299857}" presName="horz1" presStyleCnt="0"/>
      <dgm:spPr/>
    </dgm:pt>
    <dgm:pt modelId="{1C97E641-447D-4901-9EAA-AD2C9F8D57DF}" type="pres">
      <dgm:prSet presAssocID="{FE5A0D13-9D6A-47CA-A329-45F976299857}" presName="tx1" presStyleLbl="revTx" presStyleIdx="1" presStyleCnt="2"/>
      <dgm:spPr/>
    </dgm:pt>
    <dgm:pt modelId="{F63785A6-9CC8-47F7-8D48-8EBFA1A5259E}" type="pres">
      <dgm:prSet presAssocID="{FE5A0D13-9D6A-47CA-A329-45F976299857}" presName="vert1" presStyleCnt="0"/>
      <dgm:spPr/>
    </dgm:pt>
  </dgm:ptLst>
  <dgm:cxnLst>
    <dgm:cxn modelId="{469FD136-E4F0-45D7-A6C1-E6D053752CF2}" type="presOf" srcId="{1DBA4F72-E5D6-47F2-B369-AA51106D53ED}" destId="{9D373E81-4CAD-4651-914D-4437809CBDF0}" srcOrd="0" destOrd="0" presId="urn:microsoft.com/office/officeart/2008/layout/LinedList"/>
    <dgm:cxn modelId="{6711C27B-7AFA-4D5E-9B7B-79B3E4B513D3}" srcId="{C22BA085-F7E2-41A3-AEDC-359C0D0EDFEE}" destId="{FE5A0D13-9D6A-47CA-A329-45F976299857}" srcOrd="1" destOrd="0" parTransId="{BEFE4014-16A6-4632-AB48-DCDDEE70486C}" sibTransId="{5AF8419A-348F-4C84-BBBC-204C0BB2264E}"/>
    <dgm:cxn modelId="{0126138F-5970-48BB-83A5-ED1BA7587798}" srcId="{C22BA085-F7E2-41A3-AEDC-359C0D0EDFEE}" destId="{1DBA4F72-E5D6-47F2-B369-AA51106D53ED}" srcOrd="0" destOrd="0" parTransId="{ADD2F78F-BCB9-4710-9E75-76B293EE6771}" sibTransId="{39D4BDCC-6783-4856-A606-FCD62AB98F54}"/>
    <dgm:cxn modelId="{331B3AB9-0435-4A7E-95D5-2ED0A7A77B32}" type="presOf" srcId="{C22BA085-F7E2-41A3-AEDC-359C0D0EDFEE}" destId="{564955E7-32FC-45AD-A0FB-9007500CBB2E}" srcOrd="0" destOrd="0" presId="urn:microsoft.com/office/officeart/2008/layout/LinedList"/>
    <dgm:cxn modelId="{97A477EA-04B2-409A-8F83-8D8776EB52C2}" type="presOf" srcId="{FE5A0D13-9D6A-47CA-A329-45F976299857}" destId="{1C97E641-447D-4901-9EAA-AD2C9F8D57DF}" srcOrd="0" destOrd="0" presId="urn:microsoft.com/office/officeart/2008/layout/LinedList"/>
    <dgm:cxn modelId="{101F5F51-BB46-4DB7-B9AE-C5F7CF0945E5}" type="presParOf" srcId="{564955E7-32FC-45AD-A0FB-9007500CBB2E}" destId="{726E0400-6584-4A03-B622-635D12DCCE7B}" srcOrd="0" destOrd="0" presId="urn:microsoft.com/office/officeart/2008/layout/LinedList"/>
    <dgm:cxn modelId="{1061B3B9-81CA-4936-9678-A00A9A7039D3}" type="presParOf" srcId="{564955E7-32FC-45AD-A0FB-9007500CBB2E}" destId="{539A4378-1B20-4FE8-AD88-2E5AEAD841DF}" srcOrd="1" destOrd="0" presId="urn:microsoft.com/office/officeart/2008/layout/LinedList"/>
    <dgm:cxn modelId="{788DA3DB-B77F-4EF9-914E-50A9248CCB7F}" type="presParOf" srcId="{539A4378-1B20-4FE8-AD88-2E5AEAD841DF}" destId="{9D373E81-4CAD-4651-914D-4437809CBDF0}" srcOrd="0" destOrd="0" presId="urn:microsoft.com/office/officeart/2008/layout/LinedList"/>
    <dgm:cxn modelId="{DBA4F081-F076-4B41-B21D-6A9E56982CA6}" type="presParOf" srcId="{539A4378-1B20-4FE8-AD88-2E5AEAD841DF}" destId="{73501F1C-207B-469A-828D-BE3718982B16}" srcOrd="1" destOrd="0" presId="urn:microsoft.com/office/officeart/2008/layout/LinedList"/>
    <dgm:cxn modelId="{907DB972-36F4-45FE-B029-8CAE771896FF}" type="presParOf" srcId="{564955E7-32FC-45AD-A0FB-9007500CBB2E}" destId="{8629A70D-15F2-4912-8FD7-ADB94093A84F}" srcOrd="2" destOrd="0" presId="urn:microsoft.com/office/officeart/2008/layout/LinedList"/>
    <dgm:cxn modelId="{85F6076F-6896-4982-8A37-E9CE6EA66B04}" type="presParOf" srcId="{564955E7-32FC-45AD-A0FB-9007500CBB2E}" destId="{16E26BB9-FDD6-4C24-A776-509B80B44DC9}" srcOrd="3" destOrd="0" presId="urn:microsoft.com/office/officeart/2008/layout/LinedList"/>
    <dgm:cxn modelId="{17CCE5C9-3129-4E23-93AC-879757740FE3}" type="presParOf" srcId="{16E26BB9-FDD6-4C24-A776-509B80B44DC9}" destId="{1C97E641-447D-4901-9EAA-AD2C9F8D57DF}" srcOrd="0" destOrd="0" presId="urn:microsoft.com/office/officeart/2008/layout/LinedList"/>
    <dgm:cxn modelId="{D0871B2E-713B-4A50-8905-7B2EC7AB2FC7}" type="presParOf" srcId="{16E26BB9-FDD6-4C24-A776-509B80B44DC9}" destId="{F63785A6-9CC8-47F7-8D48-8EBFA1A525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2BA085-F7E2-41A3-AEDC-359C0D0EDFE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BA4F72-E5D6-47F2-B369-AA51106D53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Beneficios</a:t>
          </a:r>
          <a:r>
            <a:rPr lang="en-US" dirty="0"/>
            <a:t> y </a:t>
          </a:r>
          <a:r>
            <a:rPr lang="en-US" dirty="0" err="1"/>
            <a:t>aplicaciones</a:t>
          </a:r>
          <a:endParaRPr lang="en-US" dirty="0"/>
        </a:p>
      </dgm:t>
    </dgm:pt>
    <dgm:pt modelId="{ADD2F78F-BCB9-4710-9E75-76B293EE6771}" type="parTrans" cxnId="{0126138F-5970-48BB-83A5-ED1BA7587798}">
      <dgm:prSet/>
      <dgm:spPr/>
      <dgm:t>
        <a:bodyPr/>
        <a:lstStyle/>
        <a:p>
          <a:endParaRPr lang="en-US"/>
        </a:p>
      </dgm:t>
    </dgm:pt>
    <dgm:pt modelId="{39D4BDCC-6783-4856-A606-FCD62AB98F54}" type="sibTrans" cxnId="{0126138F-5970-48BB-83A5-ED1BA7587798}">
      <dgm:prSet/>
      <dgm:spPr/>
      <dgm:t>
        <a:bodyPr/>
        <a:lstStyle/>
        <a:p>
          <a:endParaRPr lang="en-US"/>
        </a:p>
      </dgm:t>
    </dgm:pt>
    <dgm:pt modelId="{FE5A0D13-9D6A-47CA-A329-45F9762998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Visualización</a:t>
          </a:r>
          <a:r>
            <a:rPr lang="en-US" dirty="0"/>
            <a:t> </a:t>
          </a:r>
          <a:r>
            <a:rPr lang="en-US" dirty="0" err="1"/>
            <a:t>resultados</a:t>
          </a:r>
          <a:endParaRPr lang="en-US" dirty="0"/>
        </a:p>
      </dgm:t>
    </dgm:pt>
    <dgm:pt modelId="{BEFE4014-16A6-4632-AB48-DCDDEE70486C}" type="parTrans" cxnId="{6711C27B-7AFA-4D5E-9B7B-79B3E4B513D3}">
      <dgm:prSet/>
      <dgm:spPr/>
      <dgm:t>
        <a:bodyPr/>
        <a:lstStyle/>
        <a:p>
          <a:endParaRPr lang="en-US"/>
        </a:p>
      </dgm:t>
    </dgm:pt>
    <dgm:pt modelId="{5AF8419A-348F-4C84-BBBC-204C0BB2264E}" type="sibTrans" cxnId="{6711C27B-7AFA-4D5E-9B7B-79B3E4B513D3}">
      <dgm:prSet/>
      <dgm:spPr/>
      <dgm:t>
        <a:bodyPr/>
        <a:lstStyle/>
        <a:p>
          <a:endParaRPr lang="en-US"/>
        </a:p>
      </dgm:t>
    </dgm:pt>
    <dgm:pt modelId="{564955E7-32FC-45AD-A0FB-9007500CBB2E}" type="pres">
      <dgm:prSet presAssocID="{C22BA085-F7E2-41A3-AEDC-359C0D0EDFEE}" presName="vert0" presStyleCnt="0">
        <dgm:presLayoutVars>
          <dgm:dir/>
          <dgm:animOne val="branch"/>
          <dgm:animLvl val="lvl"/>
        </dgm:presLayoutVars>
      </dgm:prSet>
      <dgm:spPr/>
    </dgm:pt>
    <dgm:pt modelId="{726E0400-6584-4A03-B622-635D12DCCE7B}" type="pres">
      <dgm:prSet presAssocID="{1DBA4F72-E5D6-47F2-B369-AA51106D53ED}" presName="thickLine" presStyleLbl="alignNode1" presStyleIdx="0" presStyleCnt="2"/>
      <dgm:spPr/>
    </dgm:pt>
    <dgm:pt modelId="{539A4378-1B20-4FE8-AD88-2E5AEAD841DF}" type="pres">
      <dgm:prSet presAssocID="{1DBA4F72-E5D6-47F2-B369-AA51106D53ED}" presName="horz1" presStyleCnt="0"/>
      <dgm:spPr/>
    </dgm:pt>
    <dgm:pt modelId="{9D373E81-4CAD-4651-914D-4437809CBDF0}" type="pres">
      <dgm:prSet presAssocID="{1DBA4F72-E5D6-47F2-B369-AA51106D53ED}" presName="tx1" presStyleLbl="revTx" presStyleIdx="0" presStyleCnt="2"/>
      <dgm:spPr/>
    </dgm:pt>
    <dgm:pt modelId="{73501F1C-207B-469A-828D-BE3718982B16}" type="pres">
      <dgm:prSet presAssocID="{1DBA4F72-E5D6-47F2-B369-AA51106D53ED}" presName="vert1" presStyleCnt="0"/>
      <dgm:spPr/>
    </dgm:pt>
    <dgm:pt modelId="{8629A70D-15F2-4912-8FD7-ADB94093A84F}" type="pres">
      <dgm:prSet presAssocID="{FE5A0D13-9D6A-47CA-A329-45F976299857}" presName="thickLine" presStyleLbl="alignNode1" presStyleIdx="1" presStyleCnt="2"/>
      <dgm:spPr/>
    </dgm:pt>
    <dgm:pt modelId="{16E26BB9-FDD6-4C24-A776-509B80B44DC9}" type="pres">
      <dgm:prSet presAssocID="{FE5A0D13-9D6A-47CA-A329-45F976299857}" presName="horz1" presStyleCnt="0"/>
      <dgm:spPr/>
    </dgm:pt>
    <dgm:pt modelId="{1C97E641-447D-4901-9EAA-AD2C9F8D57DF}" type="pres">
      <dgm:prSet presAssocID="{FE5A0D13-9D6A-47CA-A329-45F976299857}" presName="tx1" presStyleLbl="revTx" presStyleIdx="1" presStyleCnt="2"/>
      <dgm:spPr/>
    </dgm:pt>
    <dgm:pt modelId="{F63785A6-9CC8-47F7-8D48-8EBFA1A5259E}" type="pres">
      <dgm:prSet presAssocID="{FE5A0D13-9D6A-47CA-A329-45F976299857}" presName="vert1" presStyleCnt="0"/>
      <dgm:spPr/>
    </dgm:pt>
  </dgm:ptLst>
  <dgm:cxnLst>
    <dgm:cxn modelId="{469FD136-E4F0-45D7-A6C1-E6D053752CF2}" type="presOf" srcId="{1DBA4F72-E5D6-47F2-B369-AA51106D53ED}" destId="{9D373E81-4CAD-4651-914D-4437809CBDF0}" srcOrd="0" destOrd="0" presId="urn:microsoft.com/office/officeart/2008/layout/LinedList"/>
    <dgm:cxn modelId="{6711C27B-7AFA-4D5E-9B7B-79B3E4B513D3}" srcId="{C22BA085-F7E2-41A3-AEDC-359C0D0EDFEE}" destId="{FE5A0D13-9D6A-47CA-A329-45F976299857}" srcOrd="1" destOrd="0" parTransId="{BEFE4014-16A6-4632-AB48-DCDDEE70486C}" sibTransId="{5AF8419A-348F-4C84-BBBC-204C0BB2264E}"/>
    <dgm:cxn modelId="{0126138F-5970-48BB-83A5-ED1BA7587798}" srcId="{C22BA085-F7E2-41A3-AEDC-359C0D0EDFEE}" destId="{1DBA4F72-E5D6-47F2-B369-AA51106D53ED}" srcOrd="0" destOrd="0" parTransId="{ADD2F78F-BCB9-4710-9E75-76B293EE6771}" sibTransId="{39D4BDCC-6783-4856-A606-FCD62AB98F54}"/>
    <dgm:cxn modelId="{331B3AB9-0435-4A7E-95D5-2ED0A7A77B32}" type="presOf" srcId="{C22BA085-F7E2-41A3-AEDC-359C0D0EDFEE}" destId="{564955E7-32FC-45AD-A0FB-9007500CBB2E}" srcOrd="0" destOrd="0" presId="urn:microsoft.com/office/officeart/2008/layout/LinedList"/>
    <dgm:cxn modelId="{97A477EA-04B2-409A-8F83-8D8776EB52C2}" type="presOf" srcId="{FE5A0D13-9D6A-47CA-A329-45F976299857}" destId="{1C97E641-447D-4901-9EAA-AD2C9F8D57DF}" srcOrd="0" destOrd="0" presId="urn:microsoft.com/office/officeart/2008/layout/LinedList"/>
    <dgm:cxn modelId="{101F5F51-BB46-4DB7-B9AE-C5F7CF0945E5}" type="presParOf" srcId="{564955E7-32FC-45AD-A0FB-9007500CBB2E}" destId="{726E0400-6584-4A03-B622-635D12DCCE7B}" srcOrd="0" destOrd="0" presId="urn:microsoft.com/office/officeart/2008/layout/LinedList"/>
    <dgm:cxn modelId="{1061B3B9-81CA-4936-9678-A00A9A7039D3}" type="presParOf" srcId="{564955E7-32FC-45AD-A0FB-9007500CBB2E}" destId="{539A4378-1B20-4FE8-AD88-2E5AEAD841DF}" srcOrd="1" destOrd="0" presId="urn:microsoft.com/office/officeart/2008/layout/LinedList"/>
    <dgm:cxn modelId="{788DA3DB-B77F-4EF9-914E-50A9248CCB7F}" type="presParOf" srcId="{539A4378-1B20-4FE8-AD88-2E5AEAD841DF}" destId="{9D373E81-4CAD-4651-914D-4437809CBDF0}" srcOrd="0" destOrd="0" presId="urn:microsoft.com/office/officeart/2008/layout/LinedList"/>
    <dgm:cxn modelId="{DBA4F081-F076-4B41-B21D-6A9E56982CA6}" type="presParOf" srcId="{539A4378-1B20-4FE8-AD88-2E5AEAD841DF}" destId="{73501F1C-207B-469A-828D-BE3718982B16}" srcOrd="1" destOrd="0" presId="urn:microsoft.com/office/officeart/2008/layout/LinedList"/>
    <dgm:cxn modelId="{907DB972-36F4-45FE-B029-8CAE771896FF}" type="presParOf" srcId="{564955E7-32FC-45AD-A0FB-9007500CBB2E}" destId="{8629A70D-15F2-4912-8FD7-ADB94093A84F}" srcOrd="2" destOrd="0" presId="urn:microsoft.com/office/officeart/2008/layout/LinedList"/>
    <dgm:cxn modelId="{85F6076F-6896-4982-8A37-E9CE6EA66B04}" type="presParOf" srcId="{564955E7-32FC-45AD-A0FB-9007500CBB2E}" destId="{16E26BB9-FDD6-4C24-A776-509B80B44DC9}" srcOrd="3" destOrd="0" presId="urn:microsoft.com/office/officeart/2008/layout/LinedList"/>
    <dgm:cxn modelId="{17CCE5C9-3129-4E23-93AC-879757740FE3}" type="presParOf" srcId="{16E26BB9-FDD6-4C24-A776-509B80B44DC9}" destId="{1C97E641-447D-4901-9EAA-AD2C9F8D57DF}" srcOrd="0" destOrd="0" presId="urn:microsoft.com/office/officeart/2008/layout/LinedList"/>
    <dgm:cxn modelId="{D0871B2E-713B-4A50-8905-7B2EC7AB2FC7}" type="presParOf" srcId="{16E26BB9-FDD6-4C24-A776-509B80B44DC9}" destId="{F63785A6-9CC8-47F7-8D48-8EBFA1A525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E0400-6584-4A03-B622-635D12DCCE7B}">
      <dsp:nvSpPr>
        <dsp:cNvPr id="0" name=""/>
        <dsp:cNvSpPr/>
      </dsp:nvSpPr>
      <dsp:spPr>
        <a:xfrm>
          <a:off x="0" y="0"/>
          <a:ext cx="4917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73E81-4CAD-4651-914D-4437809CBDF0}">
      <dsp:nvSpPr>
        <dsp:cNvPr id="0" name=""/>
        <dsp:cNvSpPr/>
      </dsp:nvSpPr>
      <dsp:spPr>
        <a:xfrm>
          <a:off x="0" y="0"/>
          <a:ext cx="4917440" cy="958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Contextualización</a:t>
          </a:r>
          <a:r>
            <a:rPr lang="en-US" sz="3500" kern="1200" dirty="0"/>
            <a:t> </a:t>
          </a:r>
          <a:r>
            <a:rPr lang="en-US" sz="3500" kern="1200" dirty="0" err="1"/>
            <a:t>técnica</a:t>
          </a:r>
          <a:endParaRPr lang="en-US" sz="3500" kern="1200" dirty="0"/>
        </a:p>
      </dsp:txBody>
      <dsp:txXfrm>
        <a:off x="0" y="0"/>
        <a:ext cx="4917440" cy="958194"/>
      </dsp:txXfrm>
    </dsp:sp>
    <dsp:sp modelId="{8629A70D-15F2-4912-8FD7-ADB94093A84F}">
      <dsp:nvSpPr>
        <dsp:cNvPr id="0" name=""/>
        <dsp:cNvSpPr/>
      </dsp:nvSpPr>
      <dsp:spPr>
        <a:xfrm>
          <a:off x="0" y="958194"/>
          <a:ext cx="4917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7E641-447D-4901-9EAA-AD2C9F8D57DF}">
      <dsp:nvSpPr>
        <dsp:cNvPr id="0" name=""/>
        <dsp:cNvSpPr/>
      </dsp:nvSpPr>
      <dsp:spPr>
        <a:xfrm>
          <a:off x="0" y="958194"/>
          <a:ext cx="4917440" cy="958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Enfoque</a:t>
          </a:r>
          <a:r>
            <a:rPr lang="en-US" sz="3500" kern="1200" dirty="0"/>
            <a:t> </a:t>
          </a:r>
          <a:r>
            <a:rPr lang="en-US" sz="3500" kern="1200" dirty="0" err="1"/>
            <a:t>metodología</a:t>
          </a:r>
          <a:endParaRPr lang="en-US" sz="3500" kern="1200" dirty="0"/>
        </a:p>
      </dsp:txBody>
      <dsp:txXfrm>
        <a:off x="0" y="958194"/>
        <a:ext cx="4917440" cy="9581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E0400-6584-4A03-B622-635D12DCCE7B}">
      <dsp:nvSpPr>
        <dsp:cNvPr id="0" name=""/>
        <dsp:cNvSpPr/>
      </dsp:nvSpPr>
      <dsp:spPr>
        <a:xfrm>
          <a:off x="0" y="0"/>
          <a:ext cx="4917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73E81-4CAD-4651-914D-4437809CBDF0}">
      <dsp:nvSpPr>
        <dsp:cNvPr id="0" name=""/>
        <dsp:cNvSpPr/>
      </dsp:nvSpPr>
      <dsp:spPr>
        <a:xfrm>
          <a:off x="0" y="0"/>
          <a:ext cx="4917440" cy="958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Beneficios</a:t>
          </a:r>
          <a:r>
            <a:rPr lang="en-US" sz="3600" kern="1200" dirty="0"/>
            <a:t> y </a:t>
          </a:r>
          <a:r>
            <a:rPr lang="en-US" sz="3600" kern="1200" dirty="0" err="1"/>
            <a:t>aplicaciones</a:t>
          </a:r>
          <a:endParaRPr lang="en-US" sz="3600" kern="1200" dirty="0"/>
        </a:p>
      </dsp:txBody>
      <dsp:txXfrm>
        <a:off x="0" y="0"/>
        <a:ext cx="4917440" cy="958194"/>
      </dsp:txXfrm>
    </dsp:sp>
    <dsp:sp modelId="{8629A70D-15F2-4912-8FD7-ADB94093A84F}">
      <dsp:nvSpPr>
        <dsp:cNvPr id="0" name=""/>
        <dsp:cNvSpPr/>
      </dsp:nvSpPr>
      <dsp:spPr>
        <a:xfrm>
          <a:off x="0" y="958194"/>
          <a:ext cx="4917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7E641-447D-4901-9EAA-AD2C9F8D57DF}">
      <dsp:nvSpPr>
        <dsp:cNvPr id="0" name=""/>
        <dsp:cNvSpPr/>
      </dsp:nvSpPr>
      <dsp:spPr>
        <a:xfrm>
          <a:off x="0" y="958194"/>
          <a:ext cx="4917440" cy="958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Visualización</a:t>
          </a:r>
          <a:r>
            <a:rPr lang="en-US" sz="3600" kern="1200" dirty="0"/>
            <a:t> </a:t>
          </a:r>
          <a:r>
            <a:rPr lang="en-US" sz="3600" kern="1200" dirty="0" err="1"/>
            <a:t>resultados</a:t>
          </a:r>
          <a:endParaRPr lang="en-US" sz="3600" kern="1200" dirty="0"/>
        </a:p>
      </dsp:txBody>
      <dsp:txXfrm>
        <a:off x="0" y="958194"/>
        <a:ext cx="4917440" cy="958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205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833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04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8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4165" y="4640825"/>
            <a:ext cx="3903333" cy="1031961"/>
          </a:xfrm>
        </p:spPr>
        <p:txBody>
          <a:bodyPr tIns="0" rIns="1554480" bIns="0"/>
          <a:lstStyle>
            <a:lvl1pPr algn="l">
              <a:lnSpc>
                <a:spcPct val="100000"/>
              </a:lnSpc>
              <a:defRPr sz="1600" b="0"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2643" y="4807310"/>
            <a:ext cx="1710813" cy="688975"/>
          </a:xfrm>
        </p:spPr>
        <p:txBody>
          <a:bodyPr tIns="0" bIns="0"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52A4003-97CF-4525-57AE-22D10F70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11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" y="0"/>
            <a:ext cx="12181681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356" y="300075"/>
            <a:ext cx="4255444" cy="1599845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4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353" y="904240"/>
            <a:ext cx="3913567" cy="1003936"/>
          </a:xfrm>
        </p:spPr>
        <p:txBody>
          <a:bodyPr tIns="0" bIns="9144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6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F095D9C-164D-E25D-5905-B7988D44E32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5975" y="2571905"/>
            <a:ext cx="2870200" cy="2344393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9DD6D-C349-FD20-498B-D76EE82AE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4906359"/>
            <a:ext cx="2904088" cy="782638"/>
          </a:xfrm>
          <a:solidFill>
            <a:schemeClr val="bg1"/>
          </a:solidFill>
        </p:spPr>
        <p:txBody>
          <a:bodyPr rIns="137160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5086F7-E4E8-3004-E739-9F99E4FE80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 flipH="1">
            <a:off x="3177133" y="5167883"/>
            <a:ext cx="660711" cy="300229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D01422A3-3BC3-3F55-ECEA-2F04753EE6B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27114" y="2571905"/>
            <a:ext cx="2870200" cy="2344393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966EF28-7A03-28E1-F846-4063A3C842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26545" y="4906359"/>
            <a:ext cx="2880708" cy="782638"/>
          </a:xfrm>
          <a:solidFill>
            <a:schemeClr val="bg1"/>
          </a:solidFill>
        </p:spPr>
        <p:txBody>
          <a:bodyPr rIns="137160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58A70603-582E-84D6-3E79-16626E2A8A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 flipH="1">
            <a:off x="6570779" y="5167883"/>
            <a:ext cx="660711" cy="300229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47446B53-690D-ED20-F82B-DC8CC5F85A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50853" y="2571905"/>
            <a:ext cx="2870200" cy="2344393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2A3A008-76BA-C0BC-F2E9-43BF71DF7C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52862" y="4906359"/>
            <a:ext cx="2874963" cy="782638"/>
          </a:xfrm>
          <a:solidFill>
            <a:schemeClr val="bg1"/>
          </a:solidFill>
        </p:spPr>
        <p:txBody>
          <a:bodyPr rIns="137160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ADCBA92A-CFC2-91C2-A204-B1765BE134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 flipH="1">
            <a:off x="10007035" y="5167882"/>
            <a:ext cx="660711" cy="300229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3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749" y="465687"/>
            <a:ext cx="3657083" cy="1627929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 flipH="1">
            <a:off x="-1644584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9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749" y="2270039"/>
            <a:ext cx="3657083" cy="4123586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05422" y="0"/>
            <a:ext cx="6786578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F095D9C-164D-E25D-5905-B7988D44E32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20785047">
            <a:off x="6777257" y="766804"/>
            <a:ext cx="2217504" cy="1933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9DD6D-C349-FD20-498B-D76EE82AE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782664">
            <a:off x="7060302" y="2662705"/>
            <a:ext cx="2256497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Picture Placeholder 29">
            <a:extLst>
              <a:ext uri="{FF2B5EF4-FFF2-40B4-BE49-F238E27FC236}">
                <a16:creationId xmlns:a16="http://schemas.microsoft.com/office/drawing/2014/main" id="{45ABE54D-59B9-E8A6-09ED-B668F4FEDB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 rot="2383">
            <a:off x="6849453" y="3395852"/>
            <a:ext cx="2217504" cy="1933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036EE26-81D5-1A59-F8AC-9E65334053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29957" y="5291753"/>
            <a:ext cx="2256497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Picture Placeholder 29">
            <a:extLst>
              <a:ext uri="{FF2B5EF4-FFF2-40B4-BE49-F238E27FC236}">
                <a16:creationId xmlns:a16="http://schemas.microsoft.com/office/drawing/2014/main" id="{08D4D2EA-2C68-388D-BBEC-A1C24429145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483357">
            <a:off x="9088289" y="2234538"/>
            <a:ext cx="2217504" cy="193354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5FD8F87-FC6C-30AB-7483-914FF9F38E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480974">
            <a:off x="8894051" y="4151969"/>
            <a:ext cx="2256497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591050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itl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2901" y="431943"/>
            <a:ext cx="3657083" cy="1599845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" y="0"/>
            <a:ext cx="6773939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F095D9C-164D-E25D-5905-B7988D44E32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50021" y="1176325"/>
            <a:ext cx="3928221" cy="3454729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9DD6D-C349-FD20-498B-D76EE82AE5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50021" y="4631055"/>
            <a:ext cx="3928221" cy="1091319"/>
          </a:xfrm>
          <a:solidFill>
            <a:schemeClr val="bg1"/>
          </a:solidFill>
        </p:spPr>
        <p:txBody>
          <a:bodyPr lIns="274320" rIns="164592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5086F7-E4E8-3004-E739-9F99E4FE80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 flipH="1">
            <a:off x="4597835" y="4918848"/>
            <a:ext cx="660711" cy="515732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50000"/>
              </a:lnSpc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28BCEC0-5CC3-83C9-CC36-ACA99B5991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42733" y="2191382"/>
            <a:ext cx="3657083" cy="4123586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6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Point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60" y="0"/>
            <a:ext cx="12182982" cy="6858000"/>
          </a:xfrm>
        </p:spPr>
        <p:txBody>
          <a:bodyPr tIns="274320" rIns="4389120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46" y="235298"/>
            <a:ext cx="3382584" cy="1599845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23A6671-1946-F709-7E82-44C80DD64A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94" y="2343058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328BCEC0-5CC3-83C9-CC36-ACA99B5991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794" y="2961065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3A5FE27-2EEB-9FD9-BA1E-EDFC1A1E0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794" y="4477436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EB9D99-90EB-F11D-F3C9-2CB6BED3C6E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94" y="5103883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BDEA3CA4-93B2-4021-F0B9-521A19F409D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rot="21300000">
            <a:off x="4107844" y="-681775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E07DBE0-5A3C-B63E-5665-B9D34F5294D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 rot="21300000">
            <a:off x="4248784" y="883663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75EEC05E-C27F-7B86-EC37-93201AD71D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21300000">
            <a:off x="4379143" y="2466134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27D4BAA7-73FC-63DB-FFAC-46141BF83A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 rot="21300000">
            <a:off x="4503718" y="4041542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8D2EF1D5-CCCB-E4D1-2001-54D836CED6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rot="21300000">
            <a:off x="4634077" y="5624013"/>
            <a:ext cx="2567707" cy="1495936"/>
          </a:xfrm>
          <a:solidFill>
            <a:schemeClr val="bg1"/>
          </a:solidFill>
          <a:ln w="101600">
            <a:solidFill>
              <a:schemeClr val="bg1"/>
            </a:solidFill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255B2F0-6D15-1854-B8B0-5026829648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69133" y="2343058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F429D741-FEFA-4110-079B-98F3DE5B7C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9133" y="2961065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CF633161-1E12-4448-2ED8-928DFA2FB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69133" y="4477436"/>
            <a:ext cx="2952831" cy="606618"/>
          </a:xfrm>
        </p:spPr>
        <p:txBody>
          <a:bodyPr lIns="182880" tIns="91440" bIns="0" anchor="b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600" b="1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620250D-C9EE-D124-E6C3-6A774C2E0B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69133" y="5103883"/>
            <a:ext cx="2952831" cy="1424122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90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19" y="0"/>
            <a:ext cx="12171363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51354" y="4732215"/>
            <a:ext cx="6464808" cy="1049153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tIns="0" rIns="1554480" bIns="0"/>
          <a:lstStyle>
            <a:lvl1pPr algn="l">
              <a:lnSpc>
                <a:spcPct val="100000"/>
              </a:lnSpc>
              <a:defRPr sz="2400" b="0"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019FD6-E327-278B-6E1F-490E0C614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1354" y="1022350"/>
            <a:ext cx="6468701" cy="3716338"/>
          </a:xfrm>
          <a:solidFill>
            <a:schemeClr val="tx1">
              <a:lumMod val="95000"/>
              <a:lumOff val="5000"/>
            </a:schemeClr>
          </a:solidFill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7846" y="4768646"/>
            <a:ext cx="3254473" cy="963562"/>
          </a:xfrm>
        </p:spPr>
        <p:txBody>
          <a:bodyPr tIns="0" bIns="0"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1000" cap="none" baseline="0"/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E0D6ED6-B6FA-F1C5-5CA0-7A79C5B2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13F00D4-D960-3198-B8D7-BE4D293B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019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9749" y="465687"/>
            <a:ext cx="3657083" cy="2219640"/>
          </a:xfrm>
          <a:noFill/>
        </p:spPr>
        <p:txBody>
          <a:bodyPr tIns="0" rIns="182880" bIns="0" anchor="b"/>
          <a:lstStyle>
            <a:lvl1pPr algn="l">
              <a:lnSpc>
                <a:spcPct val="100000"/>
              </a:lnSpc>
              <a:defRPr sz="32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 flipH="1">
            <a:off x="-1644584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A3878EF-AD8A-6F14-C45F-10A5F4778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379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749" y="2870521"/>
            <a:ext cx="3657083" cy="3523103"/>
          </a:xfrm>
        </p:spPr>
        <p:txBody>
          <a:bodyPr lIns="182880" tIns="91440" bIns="9144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05422" y="0"/>
            <a:ext cx="6776260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9">
            <a:extLst>
              <a:ext uri="{FF2B5EF4-FFF2-40B4-BE49-F238E27FC236}">
                <a16:creationId xmlns:a16="http://schemas.microsoft.com/office/drawing/2014/main" id="{B5CD338C-2F7C-B33D-EFE4-3627B50598F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43824" y="1175984"/>
            <a:ext cx="3898726" cy="3454729"/>
          </a:xfrm>
          <a:prstGeom prst="snip1Rect">
            <a:avLst>
              <a:gd name="adj" fmla="val 24504"/>
            </a:avLst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7BD13C0E-D028-0E2C-1D89-BD45FA614C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4328" y="4630714"/>
            <a:ext cx="3928221" cy="1091319"/>
          </a:xfrm>
          <a:solidFill>
            <a:schemeClr val="bg1"/>
          </a:solidFill>
        </p:spPr>
        <p:txBody>
          <a:bodyPr lIns="274320" rIns="1645920" anchor="ctr">
            <a:noAutofit/>
          </a:bodyPr>
          <a:lstStyle>
            <a:lvl1pPr marL="0" indent="0">
              <a:spcBef>
                <a:spcPts val="0"/>
              </a:spcBef>
              <a:buNone/>
              <a:defRPr sz="18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The Eiffel Tower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D7946642-0A6F-A470-06E6-4D592D6190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 flipH="1">
            <a:off x="9903993" y="4913552"/>
            <a:ext cx="836000" cy="515732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50000"/>
              </a:lnSpc>
              <a:buNone/>
              <a:defRPr sz="1000" cap="all" baseline="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83747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88952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496" y="4849171"/>
            <a:ext cx="4550000" cy="1227538"/>
          </a:xfrm>
        </p:spPr>
        <p:txBody>
          <a:bodyPr tIns="0" rIns="2651760" bIns="0"/>
          <a:lstStyle>
            <a:lvl1pPr algn="l">
              <a:lnSpc>
                <a:spcPct val="100000"/>
              </a:lnSpc>
              <a:defRPr sz="2400" b="0"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7894" y="4930815"/>
            <a:ext cx="2586501" cy="1041721"/>
          </a:xfrm>
        </p:spPr>
        <p:txBody>
          <a:bodyPr tIns="0" bIns="0" anchor="ctr">
            <a:noAutofit/>
          </a:bodyPr>
          <a:lstStyle>
            <a:lvl1pPr marL="0" indent="0" algn="r">
              <a:spcBef>
                <a:spcPts val="0"/>
              </a:spcBef>
              <a:buNone/>
              <a:defRPr sz="900" cap="none" baseline="0"/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52A4003-97CF-4525-57AE-22D10F70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94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F09512-75A9-AAB4-4839-A7F90B39BC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88952" cy="68580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3C702-F223-5D3D-87AA-88F4AA55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1173" y="2413630"/>
            <a:ext cx="4214938" cy="1246862"/>
          </a:xfrm>
          <a:noFill/>
        </p:spPr>
        <p:txBody>
          <a:bodyPr tIns="0" rIns="182880" bIns="0"/>
          <a:lstStyle>
            <a:lvl1pPr algn="l">
              <a:lnSpc>
                <a:spcPct val="100000"/>
              </a:lnSpc>
              <a:defRPr sz="5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Picture Placeholder 29">
            <a:extLst>
              <a:ext uri="{FF2B5EF4-FFF2-40B4-BE49-F238E27FC236}">
                <a16:creationId xmlns:a16="http://schemas.microsoft.com/office/drawing/2014/main" id="{0166EA40-1FD8-FC87-FFA9-4F74159BDA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rot="20785047">
            <a:off x="740905" y="-125844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773A389-C26B-D506-4E69-941C74202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0782664">
            <a:off x="1068764" y="2130901"/>
            <a:ext cx="2541164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Picture Placeholder 29">
            <a:extLst>
              <a:ext uri="{FF2B5EF4-FFF2-40B4-BE49-F238E27FC236}">
                <a16:creationId xmlns:a16="http://schemas.microsoft.com/office/drawing/2014/main" id="{21EE5958-F81F-2C88-455E-BFA85E3073E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 rot="254210">
            <a:off x="853163" y="2912573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CBF88D7-D55C-D6A7-CE2A-2A92343C9BC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251827">
            <a:off x="725500" y="5194783"/>
            <a:ext cx="2541164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6" name="Picture Placeholder 29">
            <a:extLst>
              <a:ext uri="{FF2B5EF4-FFF2-40B4-BE49-F238E27FC236}">
                <a16:creationId xmlns:a16="http://schemas.microsoft.com/office/drawing/2014/main" id="{7CE52B86-AAAA-2923-653F-C82020B79F7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 rot="491533">
            <a:off x="3291733" y="1359780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EF05A0E-5E36-4B37-7C81-DAADE715E0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489150">
            <a:off x="3057215" y="3638050"/>
            <a:ext cx="2541164" cy="634039"/>
          </a:xfr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000" cap="all" baseline="0"/>
            </a:lvl1pPr>
            <a:lvl2pPr marL="228600" indent="0">
              <a:buNone/>
              <a:defRPr sz="1600" cap="all" baseline="0"/>
            </a:lvl2pPr>
            <a:lvl3pPr marL="457200" indent="0">
              <a:buNone/>
              <a:defRPr sz="1600" cap="all" baseline="0"/>
            </a:lvl3pPr>
            <a:lvl4pPr marL="685800" indent="0">
              <a:buNone/>
              <a:defRPr sz="1600" cap="all" baseline="0"/>
            </a:lvl4pPr>
            <a:lvl5pPr marL="914400" indent="0">
              <a:buNone/>
              <a:defRPr sz="16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Picture Placeholder 29">
            <a:extLst>
              <a:ext uri="{FF2B5EF4-FFF2-40B4-BE49-F238E27FC236}">
                <a16:creationId xmlns:a16="http://schemas.microsoft.com/office/drawing/2014/main" id="{AD33E13E-A6F4-68C0-C78F-D7EE3BBCBE9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 rot="21172692">
            <a:off x="3248804" y="4784364"/>
            <a:ext cx="2497252" cy="228349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6AD51-D5C3-80B0-E4F3-239BF71DEA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41173" y="3777163"/>
            <a:ext cx="4214938" cy="980031"/>
          </a:xfrm>
        </p:spPr>
        <p:txBody>
          <a:bodyPr lIns="182880" tIns="0" bIns="0" anchor="t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228600" indent="0" algn="r">
              <a:buNone/>
              <a:defRPr sz="1000" cap="all" baseline="0"/>
            </a:lvl2pPr>
            <a:lvl3pPr marL="457200" indent="0" algn="r">
              <a:buNone/>
              <a:defRPr sz="1000" cap="all" baseline="0"/>
            </a:lvl3pPr>
            <a:lvl4pPr marL="685800" indent="0" algn="r">
              <a:buNone/>
              <a:defRPr sz="1000" cap="all" baseline="0"/>
            </a:lvl4pPr>
            <a:lvl5pPr marL="914400" indent="0" algn="r">
              <a:buNone/>
              <a:defRPr sz="1000" cap="all" baseline="0"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9526966" y="3268981"/>
            <a:ext cx="4297683" cy="320040"/>
          </a:xfrm>
        </p:spPr>
        <p:txBody>
          <a:bodyPr/>
          <a:lstStyle>
            <a:lvl1pPr algn="ctr">
              <a:defRPr sz="1000" cap="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452A4003-97CF-4525-57AE-22D10F70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48" y="6522720"/>
            <a:ext cx="660918" cy="243840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38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8386F08-408F-4BD2-A5F9-1FF72E18D3C3}" type="datetimeFigureOut">
              <a:rPr lang="en-US" smtClean="0"/>
              <a:pPr/>
              <a:t>4/25/2024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66091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F0A33C-B6D6-454E-A4EA-5198AC78DEE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79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29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47589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32602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9132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35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3162695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14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66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880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63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055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88771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829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3008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‹Nº›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7413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29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788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6792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06839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70896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1822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77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524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8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3353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48599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77633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69008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44529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1005382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15659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17858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155143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822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521844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2231727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92505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4723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701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717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467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284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284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4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370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42383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03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1" r:id="rId14"/>
    <p:sldLayoutId id="2147483722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00199" y="964692"/>
            <a:ext cx="9083233" cy="1188720"/>
          </a:xfrm>
          <a:prstGeom prst="rect">
            <a:avLst/>
          </a:prstGeom>
          <a:solidFill>
            <a:srgbClr val="FFFFFF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199" y="2638044"/>
            <a:ext cx="8974976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8386F08-408F-4BD2-A5F9-1FF72E18D3C3}" type="datetimeFigureOut">
              <a:rPr lang="en-US" smtClean="0"/>
              <a:pPr/>
              <a:t>4/25/2024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24044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spc="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715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001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287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57300" indent="-342900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0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>
          <p15:clr>
            <a:srgbClr val="5ACBF0"/>
          </p15:clr>
        </p15:guide>
        <p15:guide id="2" pos="2568">
          <p15:clr>
            <a:srgbClr val="5ACBF0"/>
          </p15:clr>
        </p15:guide>
        <p15:guide id="3" pos="5760">
          <p15:clr>
            <a:srgbClr val="F26B43"/>
          </p15:clr>
        </p15:guide>
        <p15:guide id="4" pos="1920">
          <p15:clr>
            <a:srgbClr val="F26B43"/>
          </p15:clr>
        </p15:guide>
        <p15:guide id="5" pos="3840">
          <p15:clr>
            <a:srgbClr val="F26B43"/>
          </p15:clr>
        </p15:guide>
        <p15:guide id="6" pos="576">
          <p15:clr>
            <a:srgbClr val="000000"/>
          </p15:clr>
        </p15:guide>
        <p15:guide id="7" pos="7104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56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8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26" y="1049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Interstellar </a:t>
            </a:r>
            <a:b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400" dirty="0"/>
              <a:t>Travel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Placeholder 13" descr="Galaxia con estrellas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6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8" name="Oval 53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95E2692-3963-A786-76E8-5A831B547FFA}"/>
              </a:ext>
            </a:extLst>
          </p:cNvPr>
          <p:cNvSpPr txBox="1">
            <a:spLocks/>
          </p:cNvSpPr>
          <p:nvPr/>
        </p:nvSpPr>
        <p:spPr>
          <a:xfrm>
            <a:off x="647591" y="3129280"/>
            <a:ext cx="5437187" cy="298623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s-ES" sz="4400" dirty="0"/>
          </a:p>
          <a:p>
            <a:pPr algn="ctr">
              <a:lnSpc>
                <a:spcPct val="100000"/>
              </a:lnSpc>
            </a:pPr>
            <a:r>
              <a:rPr lang="es-ES" sz="4400" dirty="0"/>
              <a:t>Machine </a:t>
            </a:r>
            <a:r>
              <a:rPr lang="es-ES" sz="4400" dirty="0" err="1"/>
              <a:t>Learning</a:t>
            </a:r>
            <a:r>
              <a:rPr lang="es-ES" sz="4400" dirty="0"/>
              <a:t>:</a:t>
            </a:r>
          </a:p>
          <a:p>
            <a:pPr algn="ctr">
              <a:lnSpc>
                <a:spcPct val="100000"/>
              </a:lnSpc>
            </a:pPr>
            <a:r>
              <a:rPr lang="es-ES" sz="4400" dirty="0" err="1"/>
              <a:t>Customer</a:t>
            </a:r>
            <a:r>
              <a:rPr lang="es-ES" sz="4400" dirty="0"/>
              <a:t> </a:t>
            </a:r>
            <a:r>
              <a:rPr lang="es-ES" sz="4400" dirty="0" err="1"/>
              <a:t>Satisfaction</a:t>
            </a:r>
            <a:r>
              <a:rPr lang="es-ES" sz="4400" dirty="0"/>
              <a:t> </a:t>
            </a:r>
            <a:r>
              <a:rPr lang="es-ES" sz="4400" dirty="0" err="1"/>
              <a:t>Prediction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96" y="660290"/>
            <a:ext cx="4899628" cy="1192940"/>
          </a:xfrm>
          <a:noFill/>
        </p:spPr>
        <p:txBody>
          <a:bodyPr anchor="b"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Customer Satisfaction Prediction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74DC283-FE55-376C-7091-23886F56A2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29051077"/>
              </p:ext>
            </p:extLst>
          </p:nvPr>
        </p:nvGraphicFramePr>
        <p:xfrm>
          <a:off x="583162" y="2528390"/>
          <a:ext cx="4917440" cy="1916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Placeholder 19" descr="Vista espacial del amanecer en la Tierra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r="12635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15E64B-7E20-99E2-2DFF-35E5176C90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676832"/>
              </p:ext>
            </p:extLst>
          </p:nvPr>
        </p:nvGraphicFramePr>
        <p:xfrm>
          <a:off x="578822" y="4315033"/>
          <a:ext cx="4917440" cy="1916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9D9077CD-ECC3-3630-C06E-D71151F16D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240007" cy="6858000"/>
          </a:xfrm>
          <a:blipFill>
            <a:blip r:embed="rId2">
              <a:alphaModFix amt="62000"/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EE798E1-879E-9CDA-A326-4AAB48A61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17376">
            <a:off x="3539856" y="-720973"/>
            <a:ext cx="2712867" cy="7932407"/>
          </a:xfrm>
          <a:prstGeom prst="rect">
            <a:avLst/>
          </a:prstGeom>
          <a:noFill/>
          <a:ln w="127000">
            <a:solidFill>
              <a:schemeClr val="bg1"/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8" name="Title 267">
            <a:extLst>
              <a:ext uri="{FF2B5EF4-FFF2-40B4-BE49-F238E27FC236}">
                <a16:creationId xmlns:a16="http://schemas.microsoft.com/office/drawing/2014/main" id="{A8B561F5-35B6-0C3B-3440-89E1B9F7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" y="796254"/>
            <a:ext cx="3382584" cy="1024593"/>
          </a:xfrm>
        </p:spPr>
        <p:txBody>
          <a:bodyPr/>
          <a:lstStyle/>
          <a:p>
            <a:pPr algn="ctr"/>
            <a:r>
              <a:rPr lang="en-US" b="1" dirty="0"/>
              <a:t>SITUACIÓN ACTUAL</a:t>
            </a:r>
          </a:p>
        </p:txBody>
      </p:sp>
      <p:pic>
        <p:nvPicPr>
          <p:cNvPr id="255" name="Picture Placeholder 254" descr="Planets in space graphic">
            <a:extLst>
              <a:ext uri="{FF2B5EF4-FFF2-40B4-BE49-F238E27FC236}">
                <a16:creationId xmlns:a16="http://schemas.microsoft.com/office/drawing/2014/main" id="{AAA2B76E-5C18-909B-7EF4-C4394AF7420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00000">
            <a:off x="3488136" y="883663"/>
            <a:ext cx="2567707" cy="1495936"/>
          </a:xfrm>
        </p:spPr>
      </p:pic>
      <p:pic>
        <p:nvPicPr>
          <p:cNvPr id="257" name="Picture Placeholder 256" descr="Planetas enormes orbitando en un espacio brillante">
            <a:extLst>
              <a:ext uri="{FF2B5EF4-FFF2-40B4-BE49-F238E27FC236}">
                <a16:creationId xmlns:a16="http://schemas.microsoft.com/office/drawing/2014/main" id="{DBFDEE50-FAD0-4780-1494-36E2A0D7453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00000">
            <a:off x="3618495" y="2466134"/>
            <a:ext cx="2567707" cy="1495936"/>
          </a:xfrm>
        </p:spPr>
      </p:pic>
      <p:pic>
        <p:nvPicPr>
          <p:cNvPr id="259" name="Picture Placeholder 258" descr="Lanzamiento de cohete">
            <a:extLst>
              <a:ext uri="{FF2B5EF4-FFF2-40B4-BE49-F238E27FC236}">
                <a16:creationId xmlns:a16="http://schemas.microsoft.com/office/drawing/2014/main" id="{B1C7D8B3-6BD4-B93E-771C-A41F121BA58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00000">
            <a:off x="3743070" y="4041542"/>
            <a:ext cx="2567707" cy="1495936"/>
          </a:xfrm>
        </p:spPr>
      </p:pic>
      <p:pic>
        <p:nvPicPr>
          <p:cNvPr id="261" name="Picture Placeholder 260" descr="Gas clouds in space">
            <a:extLst>
              <a:ext uri="{FF2B5EF4-FFF2-40B4-BE49-F238E27FC236}">
                <a16:creationId xmlns:a16="http://schemas.microsoft.com/office/drawing/2014/main" id="{EF8B71ED-2697-51B2-1852-843A1489417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00000">
            <a:off x="3873429" y="5624013"/>
            <a:ext cx="2567707" cy="1495936"/>
          </a:xfrm>
        </p:spPr>
      </p:pic>
      <p:sp>
        <p:nvSpPr>
          <p:cNvPr id="6" name="Text Placeholder 272">
            <a:extLst>
              <a:ext uri="{FF2B5EF4-FFF2-40B4-BE49-F238E27FC236}">
                <a16:creationId xmlns:a16="http://schemas.microsoft.com/office/drawing/2014/main" id="{F4BE8A86-8FD0-3296-5B06-D74C66BAE8CF}"/>
              </a:ext>
            </a:extLst>
          </p:cNvPr>
          <p:cNvSpPr txBox="1">
            <a:spLocks/>
          </p:cNvSpPr>
          <p:nvPr/>
        </p:nvSpPr>
        <p:spPr>
          <a:xfrm>
            <a:off x="339308" y="2352367"/>
            <a:ext cx="3148412" cy="3262337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 - Mas de 500,000 </a:t>
            </a:r>
            <a:r>
              <a:rPr lang="en-US" sz="1600" b="1" dirty="0" err="1"/>
              <a:t>viajes</a:t>
            </a:r>
            <a:r>
              <a:rPr lang="en-US" sz="1600" b="1" dirty="0"/>
              <a:t> </a:t>
            </a:r>
            <a:r>
              <a:rPr lang="en-US" sz="1600" b="1" dirty="0" err="1"/>
              <a:t>realizados</a:t>
            </a:r>
            <a:r>
              <a:rPr lang="en-US" sz="1600" b="1" dirty="0"/>
              <a:t> con </a:t>
            </a:r>
            <a:r>
              <a:rPr lang="en-US" sz="1600" b="1" dirty="0" err="1"/>
              <a:t>éxito</a:t>
            </a:r>
            <a:r>
              <a:rPr lang="en-US" sz="1600" b="1" dirty="0"/>
              <a:t> </a:t>
            </a:r>
            <a:r>
              <a:rPr lang="en-US" sz="1600" b="1" dirty="0" err="1"/>
              <a:t>en</a:t>
            </a:r>
            <a:r>
              <a:rPr lang="en-US" sz="1600" b="1" dirty="0"/>
              <a:t> </a:t>
            </a:r>
            <a:r>
              <a:rPr lang="en-US" sz="1600" b="1" dirty="0" err="1"/>
              <a:t>los</a:t>
            </a:r>
            <a:r>
              <a:rPr lang="en-US" sz="1600" b="1" dirty="0"/>
              <a:t> </a:t>
            </a:r>
            <a:r>
              <a:rPr lang="en-US" sz="1600" b="1" dirty="0" err="1"/>
              <a:t>últimos</a:t>
            </a:r>
            <a:r>
              <a:rPr lang="en-US" sz="1600" b="1" dirty="0"/>
              <a:t> dos </a:t>
            </a:r>
            <a:r>
              <a:rPr lang="en-US" sz="1600" b="1" dirty="0" err="1"/>
              <a:t>años</a:t>
            </a:r>
            <a:endParaRPr lang="en-US" sz="1600" b="1" dirty="0"/>
          </a:p>
          <a:p>
            <a:r>
              <a:rPr lang="en-US" sz="1600" b="1" dirty="0"/>
              <a:t>- 20 </a:t>
            </a:r>
            <a:r>
              <a:rPr lang="en-US" sz="1600" b="1" dirty="0" err="1"/>
              <a:t>destinos</a:t>
            </a:r>
            <a:r>
              <a:rPr lang="en-US" sz="1600" b="1" dirty="0"/>
              <a:t> a </a:t>
            </a:r>
            <a:r>
              <a:rPr lang="en-US" sz="1600" b="1" dirty="0" err="1"/>
              <a:t>elegir</a:t>
            </a:r>
            <a:endParaRPr lang="en-US" sz="1600" b="1" dirty="0"/>
          </a:p>
          <a:p>
            <a:r>
              <a:rPr lang="en-US" sz="1600" b="1" dirty="0"/>
              <a:t>- </a:t>
            </a:r>
            <a:r>
              <a:rPr lang="en-US" sz="1600" b="1" dirty="0" err="1"/>
              <a:t>Satisfacción</a:t>
            </a:r>
            <a:r>
              <a:rPr lang="en-US" sz="1600" b="1" dirty="0"/>
              <a:t> media del </a:t>
            </a:r>
            <a:r>
              <a:rPr lang="en-US" sz="1600" b="1" dirty="0" err="1"/>
              <a:t>cliente</a:t>
            </a:r>
            <a:r>
              <a:rPr lang="en-US" sz="1600" b="1" dirty="0"/>
              <a:t> del 87%</a:t>
            </a:r>
          </a:p>
          <a:p>
            <a:endParaRPr lang="en-US" sz="1600" b="1" dirty="0"/>
          </a:p>
        </p:txBody>
      </p:sp>
      <p:pic>
        <p:nvPicPr>
          <p:cNvPr id="253" name="Picture Placeholder 252" descr="View of Earth from orbit">
            <a:extLst>
              <a:ext uri="{FF2B5EF4-FFF2-40B4-BE49-F238E27FC236}">
                <a16:creationId xmlns:a16="http://schemas.microsoft.com/office/drawing/2014/main" id="{C1727C43-6CF7-6556-B5A9-3EFD16207E2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00000">
            <a:off x="3347196" y="-709918"/>
            <a:ext cx="2567707" cy="1495936"/>
          </a:xfrm>
        </p:spPr>
      </p:pic>
      <p:sp>
        <p:nvSpPr>
          <p:cNvPr id="21" name="Title 267">
            <a:extLst>
              <a:ext uri="{FF2B5EF4-FFF2-40B4-BE49-F238E27FC236}">
                <a16:creationId xmlns:a16="http://schemas.microsoft.com/office/drawing/2014/main" id="{B46ACA86-3FEE-02ED-ADE9-06A81D54953C}"/>
              </a:ext>
            </a:extLst>
          </p:cNvPr>
          <p:cNvSpPr txBox="1">
            <a:spLocks/>
          </p:cNvSpPr>
          <p:nvPr/>
        </p:nvSpPr>
        <p:spPr bwMode="gray">
          <a:xfrm>
            <a:off x="7537530" y="1096048"/>
            <a:ext cx="3382584" cy="535583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0" rIns="18288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OBJETIVOS</a:t>
            </a:r>
          </a:p>
        </p:txBody>
      </p:sp>
      <p:sp>
        <p:nvSpPr>
          <p:cNvPr id="22" name="Text Placeholder 272">
            <a:extLst>
              <a:ext uri="{FF2B5EF4-FFF2-40B4-BE49-F238E27FC236}">
                <a16:creationId xmlns:a16="http://schemas.microsoft.com/office/drawing/2014/main" id="{CC9FF0EC-C410-ED05-84FF-8743D1991600}"/>
              </a:ext>
            </a:extLst>
          </p:cNvPr>
          <p:cNvSpPr txBox="1">
            <a:spLocks/>
          </p:cNvSpPr>
          <p:nvPr/>
        </p:nvSpPr>
        <p:spPr>
          <a:xfrm>
            <a:off x="7037874" y="2439950"/>
            <a:ext cx="4493424" cy="3262337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 - </a:t>
            </a:r>
            <a:r>
              <a:rPr lang="en-US" sz="1600" b="1" dirty="0" err="1"/>
              <a:t>Incremento</a:t>
            </a:r>
            <a:r>
              <a:rPr lang="en-US" sz="1600" b="1" dirty="0"/>
              <a:t> del </a:t>
            </a:r>
            <a:r>
              <a:rPr lang="en-US" sz="1600" b="1" dirty="0" err="1"/>
              <a:t>beneficio</a:t>
            </a:r>
            <a:r>
              <a:rPr lang="en-US" sz="1600" b="1" dirty="0"/>
              <a:t> </a:t>
            </a:r>
            <a:r>
              <a:rPr lang="en-US" sz="1600" b="1" dirty="0" err="1"/>
              <a:t>por</a:t>
            </a:r>
            <a:r>
              <a:rPr lang="en-US" sz="1600" b="1" dirty="0"/>
              <a:t> </a:t>
            </a:r>
            <a:r>
              <a:rPr lang="en-US" sz="1600" b="1" dirty="0" err="1"/>
              <a:t>viaje</a:t>
            </a:r>
            <a:endParaRPr lang="en-US" sz="1600" b="1" dirty="0"/>
          </a:p>
          <a:p>
            <a:r>
              <a:rPr lang="en-US" sz="1600" b="1" dirty="0"/>
              <a:t>- </a:t>
            </a:r>
            <a:r>
              <a:rPr lang="en-US" sz="1600" b="1" dirty="0" err="1"/>
              <a:t>Incremento</a:t>
            </a:r>
            <a:r>
              <a:rPr lang="en-US" sz="1600" b="1" dirty="0"/>
              <a:t> del </a:t>
            </a:r>
            <a:r>
              <a:rPr lang="en-US" sz="1600" b="1" dirty="0" err="1"/>
              <a:t>número</a:t>
            </a:r>
            <a:r>
              <a:rPr lang="en-US" sz="1600" b="1" dirty="0"/>
              <a:t> de </a:t>
            </a:r>
            <a:r>
              <a:rPr lang="en-US" sz="1600" b="1" dirty="0" err="1"/>
              <a:t>viajes</a:t>
            </a:r>
            <a:endParaRPr lang="en-US" sz="1600" b="1" dirty="0"/>
          </a:p>
          <a:p>
            <a:r>
              <a:rPr lang="en-US" sz="1600" b="1" dirty="0"/>
              <a:t>- </a:t>
            </a:r>
            <a:r>
              <a:rPr lang="en-US" sz="1600" b="1" dirty="0" err="1"/>
              <a:t>Mejorar</a:t>
            </a:r>
            <a:r>
              <a:rPr lang="en-US" sz="1600" b="1" dirty="0"/>
              <a:t> la </a:t>
            </a:r>
            <a:r>
              <a:rPr lang="en-US" sz="1600" b="1" dirty="0" err="1"/>
              <a:t>experiencia</a:t>
            </a:r>
            <a:r>
              <a:rPr lang="en-US" sz="1600" b="1" dirty="0"/>
              <a:t> de </a:t>
            </a:r>
            <a:r>
              <a:rPr lang="en-US" sz="1600" b="1" dirty="0" err="1"/>
              <a:t>viaje</a:t>
            </a:r>
            <a:r>
              <a:rPr lang="en-US" sz="1600" b="1" dirty="0"/>
              <a:t> de </a:t>
            </a:r>
            <a:r>
              <a:rPr lang="en-US" sz="1600" b="1" dirty="0" err="1"/>
              <a:t>nuestros</a:t>
            </a:r>
            <a:r>
              <a:rPr lang="en-US" sz="1600" b="1" dirty="0"/>
              <a:t> </a:t>
            </a:r>
            <a:r>
              <a:rPr lang="en-US" sz="1600" b="1" dirty="0" err="1"/>
              <a:t>clientes</a:t>
            </a:r>
            <a:endParaRPr lang="en-US" sz="1600" b="1" dirty="0"/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2717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32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60" name="Freeform: Shape 33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Oval 34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Oval 35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: Shape 36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4" name="Rectangle 38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717" y="4012930"/>
            <a:ext cx="5017425" cy="558642"/>
          </a:xfrm>
        </p:spPr>
        <p:txBody>
          <a:bodyPr vert="horz" wrap="square" lIns="0" tIns="0" rIns="0" bIns="0" rtlCol="0" anchor="t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 PREDICTIVO</a:t>
            </a:r>
          </a:p>
        </p:txBody>
      </p:sp>
      <p:pic>
        <p:nvPicPr>
          <p:cNvPr id="5" name="Picture 4" descr="CPU con números binarios y placa base">
            <a:extLst>
              <a:ext uri="{FF2B5EF4-FFF2-40B4-BE49-F238E27FC236}">
                <a16:creationId xmlns:a16="http://schemas.microsoft.com/office/drawing/2014/main" id="{AF05C35A-6B80-C64C-7A62-2363F4C4F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1" b="22461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E6CDB6-01EC-B173-8D72-D9F0E8CF9F6C}"/>
              </a:ext>
            </a:extLst>
          </p:cNvPr>
          <p:cNvSpPr txBox="1">
            <a:spLocks/>
          </p:cNvSpPr>
          <p:nvPr/>
        </p:nvSpPr>
        <p:spPr>
          <a:xfrm>
            <a:off x="117968" y="5027515"/>
            <a:ext cx="3587276" cy="78038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dirty="0"/>
              <a:t>Datos </a:t>
            </a:r>
          </a:p>
          <a:p>
            <a:pPr algn="ctr">
              <a:lnSpc>
                <a:spcPct val="100000"/>
              </a:lnSpc>
            </a:pPr>
            <a:r>
              <a:rPr lang="es-ES" dirty="0"/>
              <a:t>históricos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8CB279F-D3BA-3BA5-CBDD-B12D088AD9B0}"/>
              </a:ext>
            </a:extLst>
          </p:cNvPr>
          <p:cNvSpPr txBox="1">
            <a:spLocks/>
          </p:cNvSpPr>
          <p:nvPr/>
        </p:nvSpPr>
        <p:spPr>
          <a:xfrm>
            <a:off x="4163540" y="5027515"/>
            <a:ext cx="3587276" cy="78038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dirty="0"/>
              <a:t>Detectar</a:t>
            </a:r>
          </a:p>
          <a:p>
            <a:pPr algn="ctr">
              <a:lnSpc>
                <a:spcPct val="100000"/>
              </a:lnSpc>
            </a:pPr>
            <a:r>
              <a:rPr lang="es-ES" dirty="0"/>
              <a:t> patrones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6FF2F68-9380-BEDE-E2FC-CA8E82DE55B9}"/>
              </a:ext>
            </a:extLst>
          </p:cNvPr>
          <p:cNvSpPr txBox="1">
            <a:spLocks/>
          </p:cNvSpPr>
          <p:nvPr/>
        </p:nvSpPr>
        <p:spPr>
          <a:xfrm>
            <a:off x="8177770" y="5089308"/>
            <a:ext cx="3587276" cy="78038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" dirty="0"/>
              <a:t>Predicción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A00CDE7-916C-B519-5859-5F69B9B00C52}"/>
              </a:ext>
            </a:extLst>
          </p:cNvPr>
          <p:cNvSpPr/>
          <p:nvPr/>
        </p:nvSpPr>
        <p:spPr>
          <a:xfrm>
            <a:off x="3451463" y="514274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CB4D9057-D44D-2DB9-D47B-AA22676FD5C1}"/>
              </a:ext>
            </a:extLst>
          </p:cNvPr>
          <p:cNvSpPr/>
          <p:nvPr/>
        </p:nvSpPr>
        <p:spPr>
          <a:xfrm>
            <a:off x="7506622" y="519111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noFill/>
        </p:spPr>
      </p:pic>
      <p:pic>
        <p:nvPicPr>
          <p:cNvPr id="12" name="Gráfico 11" descr="Documento con relleno sólido">
            <a:extLst>
              <a:ext uri="{FF2B5EF4-FFF2-40B4-BE49-F238E27FC236}">
                <a16:creationId xmlns:a16="http://schemas.microsoft.com/office/drawing/2014/main" id="{FDCED895-F78E-08E6-9A88-D10006980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184" y="1168168"/>
            <a:ext cx="1437775" cy="1437775"/>
          </a:xfrm>
          <a:prstGeom prst="rect">
            <a:avLst/>
          </a:prstGeom>
        </p:spPr>
      </p:pic>
      <p:pic>
        <p:nvPicPr>
          <p:cNvPr id="14" name="Gráfico 13" descr="Portapapeles comprobado con relleno sólido">
            <a:extLst>
              <a:ext uri="{FF2B5EF4-FFF2-40B4-BE49-F238E27FC236}">
                <a16:creationId xmlns:a16="http://schemas.microsoft.com/office/drawing/2014/main" id="{AFDB06B4-142B-D6FA-1F25-497FA01176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4956" y="1189673"/>
            <a:ext cx="1437775" cy="1437775"/>
          </a:xfrm>
          <a:prstGeom prst="rect">
            <a:avLst/>
          </a:prstGeom>
        </p:spPr>
      </p:pic>
      <p:pic>
        <p:nvPicPr>
          <p:cNvPr id="16" name="Gráfico 15" descr="Robot contorno">
            <a:extLst>
              <a:ext uri="{FF2B5EF4-FFF2-40B4-BE49-F238E27FC236}">
                <a16:creationId xmlns:a16="http://schemas.microsoft.com/office/drawing/2014/main" id="{A0267361-55FB-2018-9586-A3DCDFDF23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5714" y="1151890"/>
            <a:ext cx="1437775" cy="1437775"/>
          </a:xfrm>
          <a:prstGeom prst="rect">
            <a:avLst/>
          </a:prstGeom>
        </p:spPr>
      </p:pic>
      <p:pic>
        <p:nvPicPr>
          <p:cNvPr id="18" name="Gráfico 17" descr="Ethernet con relleno sólido">
            <a:extLst>
              <a:ext uri="{FF2B5EF4-FFF2-40B4-BE49-F238E27FC236}">
                <a16:creationId xmlns:a16="http://schemas.microsoft.com/office/drawing/2014/main" id="{FB71373A-7867-2508-32CD-9AC2450D1A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24794" y="1416759"/>
            <a:ext cx="731627" cy="731627"/>
          </a:xfrm>
          <a:prstGeom prst="rect">
            <a:avLst/>
          </a:prstGeom>
        </p:spPr>
      </p:pic>
      <p:pic>
        <p:nvPicPr>
          <p:cNvPr id="20" name="Gráfico 19" descr="Diagrama de flujo con relleno sólido">
            <a:extLst>
              <a:ext uri="{FF2B5EF4-FFF2-40B4-BE49-F238E27FC236}">
                <a16:creationId xmlns:a16="http://schemas.microsoft.com/office/drawing/2014/main" id="{4D4FA0B3-0B51-1ED7-AC9E-AF6D176FB6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4818" y="1112295"/>
            <a:ext cx="1552433" cy="1552433"/>
          </a:xfrm>
          <a:prstGeom prst="rect">
            <a:avLst/>
          </a:prstGeom>
        </p:spPr>
      </p:pic>
      <p:pic>
        <p:nvPicPr>
          <p:cNvPr id="21" name="Gráfico 20" descr="Ethernet con relleno sólido">
            <a:extLst>
              <a:ext uri="{FF2B5EF4-FFF2-40B4-BE49-F238E27FC236}">
                <a16:creationId xmlns:a16="http://schemas.microsoft.com/office/drawing/2014/main" id="{6B3B9056-9C8A-3F4F-87F7-1153368699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63594" y="1414483"/>
            <a:ext cx="731627" cy="731627"/>
          </a:xfrm>
          <a:prstGeom prst="rect">
            <a:avLst/>
          </a:prstGeom>
        </p:spPr>
      </p:pic>
      <p:pic>
        <p:nvPicPr>
          <p:cNvPr id="22" name="Gráfico 21" descr="Ethernet con relleno sólido">
            <a:extLst>
              <a:ext uri="{FF2B5EF4-FFF2-40B4-BE49-F238E27FC236}">
                <a16:creationId xmlns:a16="http://schemas.microsoft.com/office/drawing/2014/main" id="{8872AD00-3A32-2B7D-6744-6EB5272F89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4441" y="1414483"/>
            <a:ext cx="731627" cy="731627"/>
          </a:xfrm>
          <a:prstGeom prst="rect">
            <a:avLst/>
          </a:prstGeom>
        </p:spPr>
      </p:pic>
      <p:sp>
        <p:nvSpPr>
          <p:cNvPr id="23" name="Title 267">
            <a:extLst>
              <a:ext uri="{FF2B5EF4-FFF2-40B4-BE49-F238E27FC236}">
                <a16:creationId xmlns:a16="http://schemas.microsoft.com/office/drawing/2014/main" id="{3DA6F698-4358-18AA-67F3-C2CB294212FF}"/>
              </a:ext>
            </a:extLst>
          </p:cNvPr>
          <p:cNvSpPr txBox="1">
            <a:spLocks/>
          </p:cNvSpPr>
          <p:nvPr/>
        </p:nvSpPr>
        <p:spPr bwMode="gray">
          <a:xfrm>
            <a:off x="1307910" y="168367"/>
            <a:ext cx="9187659" cy="535583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0" rIns="18288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>
                <a:solidFill>
                  <a:schemeClr val="tx2"/>
                </a:solidFill>
              </a:rPr>
              <a:t>Cómo</a:t>
            </a:r>
            <a:r>
              <a:rPr lang="en-US" b="1" dirty="0">
                <a:solidFill>
                  <a:schemeClr val="tx2"/>
                </a:solidFill>
              </a:rPr>
              <a:t>    </a:t>
            </a:r>
            <a:r>
              <a:rPr lang="en-US" b="1" dirty="0" err="1">
                <a:solidFill>
                  <a:schemeClr val="tx2"/>
                </a:solidFill>
              </a:rPr>
              <a:t>funciona</a:t>
            </a:r>
            <a:r>
              <a:rPr lang="en-US" b="1" dirty="0">
                <a:solidFill>
                  <a:schemeClr val="tx2"/>
                </a:solidFill>
              </a:rPr>
              <a:t>   </a:t>
            </a:r>
            <a:r>
              <a:rPr lang="en-US" b="1" dirty="0" err="1">
                <a:solidFill>
                  <a:schemeClr val="tx2"/>
                </a:solidFill>
              </a:rPr>
              <a:t>el</a:t>
            </a:r>
            <a:r>
              <a:rPr lang="en-US" b="1" dirty="0">
                <a:solidFill>
                  <a:schemeClr val="tx2"/>
                </a:solidFill>
              </a:rPr>
              <a:t>   </a:t>
            </a:r>
            <a:r>
              <a:rPr lang="en-US" b="1" dirty="0" err="1">
                <a:solidFill>
                  <a:schemeClr val="tx2"/>
                </a:solidFill>
              </a:rPr>
              <a:t>modelo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4" name="Text Placeholder 272">
            <a:extLst>
              <a:ext uri="{FF2B5EF4-FFF2-40B4-BE49-F238E27FC236}">
                <a16:creationId xmlns:a16="http://schemas.microsoft.com/office/drawing/2014/main" id="{1229D3AF-3BF2-03A9-6483-E07B6A252561}"/>
              </a:ext>
            </a:extLst>
          </p:cNvPr>
          <p:cNvSpPr txBox="1">
            <a:spLocks/>
          </p:cNvSpPr>
          <p:nvPr/>
        </p:nvSpPr>
        <p:spPr>
          <a:xfrm>
            <a:off x="0" y="2664728"/>
            <a:ext cx="3179928" cy="4182161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70C0"/>
                </a:solidFill>
                <a:highlight>
                  <a:srgbClr val="C0C0C0"/>
                </a:highlight>
              </a:rPr>
              <a:t>DATOS DE ENTRENAMIENTO</a:t>
            </a:r>
          </a:p>
          <a:p>
            <a:pPr marL="285750" indent="-285750">
              <a:buFontTx/>
              <a:buChar char="-"/>
            </a:pPr>
            <a:r>
              <a:rPr lang="en-US" sz="1800" b="1" dirty="0" err="1">
                <a:solidFill>
                  <a:schemeClr val="tx2"/>
                </a:solidFill>
              </a:rPr>
              <a:t>Edad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género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profesión</a:t>
            </a:r>
            <a:r>
              <a:rPr lang="en-US" sz="1800" b="1" dirty="0">
                <a:solidFill>
                  <a:schemeClr val="tx2"/>
                </a:solidFill>
              </a:rPr>
              <a:t> y </a:t>
            </a:r>
            <a:r>
              <a:rPr lang="en-US" sz="1800" b="1" dirty="0" err="1">
                <a:solidFill>
                  <a:schemeClr val="tx2"/>
                </a:solidFill>
              </a:rPr>
              <a:t>proósito</a:t>
            </a:r>
            <a:r>
              <a:rPr lang="en-US" sz="1800" b="1" dirty="0">
                <a:solidFill>
                  <a:schemeClr val="tx2"/>
                </a:solidFill>
              </a:rPr>
              <a:t> del </a:t>
            </a:r>
            <a:r>
              <a:rPr lang="en-US" sz="1800" b="1" dirty="0" err="1">
                <a:solidFill>
                  <a:schemeClr val="tx2"/>
                </a:solidFill>
              </a:rPr>
              <a:t>viaje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distancia</a:t>
            </a:r>
            <a:r>
              <a:rPr lang="en-US" sz="1800" b="1" dirty="0">
                <a:solidFill>
                  <a:schemeClr val="tx2"/>
                </a:solidFill>
              </a:rPr>
              <a:t> y </a:t>
            </a:r>
            <a:r>
              <a:rPr lang="en-US" sz="1800" b="1" dirty="0" err="1">
                <a:solidFill>
                  <a:schemeClr val="tx2"/>
                </a:solidFill>
              </a:rPr>
              <a:t>destino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número</a:t>
            </a:r>
            <a:r>
              <a:rPr lang="en-US" sz="1800" b="1" dirty="0">
                <a:solidFill>
                  <a:schemeClr val="tx2"/>
                </a:solidFill>
              </a:rPr>
              <a:t> de </a:t>
            </a:r>
            <a:r>
              <a:rPr lang="en-US" sz="1800" b="1" dirty="0" err="1">
                <a:solidFill>
                  <a:schemeClr val="tx2"/>
                </a:solidFill>
              </a:rPr>
              <a:t>acompañantes</a:t>
            </a:r>
            <a:r>
              <a:rPr lang="en-US" sz="1800" b="1" dirty="0">
                <a:solidFill>
                  <a:schemeClr val="tx2"/>
                </a:solidFill>
              </a:rPr>
              <a:t>….</a:t>
            </a:r>
          </a:p>
          <a:p>
            <a:pPr marL="285750" indent="-285750">
              <a:buFontTx/>
              <a:buChar char="-"/>
            </a:pPr>
            <a:r>
              <a:rPr lang="en-US" sz="1800" b="1" dirty="0" err="1">
                <a:solidFill>
                  <a:schemeClr val="tx2"/>
                </a:solidFill>
              </a:rPr>
              <a:t>Satisfacción</a:t>
            </a:r>
            <a:r>
              <a:rPr lang="en-US" sz="1800" b="1" dirty="0">
                <a:solidFill>
                  <a:schemeClr val="tx2"/>
                </a:solidFill>
              </a:rPr>
              <a:t> del </a:t>
            </a:r>
            <a:r>
              <a:rPr lang="en-US" sz="1800" b="1" dirty="0" err="1">
                <a:solidFill>
                  <a:schemeClr val="tx2"/>
                </a:solidFill>
              </a:rPr>
              <a:t>cliente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A5B8B61-063D-6550-C807-AE96576ECB00}"/>
              </a:ext>
            </a:extLst>
          </p:cNvPr>
          <p:cNvSpPr txBox="1"/>
          <p:nvPr/>
        </p:nvSpPr>
        <p:spPr>
          <a:xfrm>
            <a:off x="1766577" y="2154385"/>
            <a:ext cx="2697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ENTRENAMIENTO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AAA0595-7283-B827-D325-8440971CBAB3}"/>
              </a:ext>
            </a:extLst>
          </p:cNvPr>
          <p:cNvSpPr txBox="1"/>
          <p:nvPr/>
        </p:nvSpPr>
        <p:spPr>
          <a:xfrm>
            <a:off x="4653717" y="2132303"/>
            <a:ext cx="26971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PRUEBAS</a:t>
            </a:r>
          </a:p>
        </p:txBody>
      </p:sp>
      <p:sp>
        <p:nvSpPr>
          <p:cNvPr id="28" name="Text Placeholder 272">
            <a:extLst>
              <a:ext uri="{FF2B5EF4-FFF2-40B4-BE49-F238E27FC236}">
                <a16:creationId xmlns:a16="http://schemas.microsoft.com/office/drawing/2014/main" id="{CBF184F5-175A-A618-EE76-96AA36A680E0}"/>
              </a:ext>
            </a:extLst>
          </p:cNvPr>
          <p:cNvSpPr txBox="1">
            <a:spLocks/>
          </p:cNvSpPr>
          <p:nvPr/>
        </p:nvSpPr>
        <p:spPr>
          <a:xfrm>
            <a:off x="3140235" y="3037605"/>
            <a:ext cx="2906973" cy="4182161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70C0"/>
                </a:solidFill>
                <a:highlight>
                  <a:srgbClr val="C0C0C0"/>
                </a:highlight>
              </a:rPr>
              <a:t>MACHINE LEARNING</a:t>
            </a:r>
          </a:p>
          <a:p>
            <a:pPr marL="285750" indent="-285750">
              <a:buFontTx/>
              <a:buChar char="-"/>
            </a:pPr>
            <a:r>
              <a:rPr lang="es-ES" sz="1800" b="1" dirty="0">
                <a:solidFill>
                  <a:schemeClr val="tx2"/>
                </a:solidFill>
              </a:rPr>
              <a:t>Entrenamiento mediante algoritmos de aprendizaje automático.</a:t>
            </a: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29" name="Text Placeholder 272">
            <a:extLst>
              <a:ext uri="{FF2B5EF4-FFF2-40B4-BE49-F238E27FC236}">
                <a16:creationId xmlns:a16="http://schemas.microsoft.com/office/drawing/2014/main" id="{EC7F7F56-E7A7-ECE9-35A6-C77011B8E66D}"/>
              </a:ext>
            </a:extLst>
          </p:cNvPr>
          <p:cNvSpPr txBox="1">
            <a:spLocks/>
          </p:cNvSpPr>
          <p:nvPr/>
        </p:nvSpPr>
        <p:spPr>
          <a:xfrm>
            <a:off x="6038006" y="3037604"/>
            <a:ext cx="2974068" cy="4182161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70C0"/>
                </a:solidFill>
                <a:highlight>
                  <a:srgbClr val="C0C0C0"/>
                </a:highlight>
              </a:rPr>
              <a:t>PRUEBAS</a:t>
            </a:r>
          </a:p>
          <a:p>
            <a:pPr marL="285750" indent="-285750">
              <a:buFontTx/>
              <a:buChar char="-"/>
            </a:pPr>
            <a:r>
              <a:rPr lang="en-US" sz="1800" b="1" dirty="0" err="1">
                <a:solidFill>
                  <a:schemeClr val="tx2"/>
                </a:solidFill>
              </a:rPr>
              <a:t>Realizamos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pruebas</a:t>
            </a:r>
            <a:r>
              <a:rPr lang="en-US" sz="1800" b="1" dirty="0">
                <a:solidFill>
                  <a:schemeClr val="tx2"/>
                </a:solidFill>
              </a:rPr>
              <a:t> con </a:t>
            </a:r>
            <a:r>
              <a:rPr lang="en-US" sz="1800" b="1" dirty="0" err="1">
                <a:solidFill>
                  <a:schemeClr val="tx2"/>
                </a:solidFill>
              </a:rPr>
              <a:t>datos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nuevospara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evaluar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el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desempeño</a:t>
            </a:r>
            <a:endParaRPr lang="en-US" sz="1800" b="1" dirty="0">
              <a:solidFill>
                <a:schemeClr val="tx2"/>
              </a:solidFill>
            </a:endParaRPr>
          </a:p>
          <a:p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B1E40DC-5E77-9187-34FA-2A0AFB001C19}"/>
              </a:ext>
            </a:extLst>
          </p:cNvPr>
          <p:cNvSpPr txBox="1"/>
          <p:nvPr/>
        </p:nvSpPr>
        <p:spPr>
          <a:xfrm>
            <a:off x="7744463" y="2021905"/>
            <a:ext cx="26971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</a:rPr>
              <a:t>ÓBTENCIÓN 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MODELO</a:t>
            </a:r>
          </a:p>
        </p:txBody>
      </p:sp>
      <p:sp>
        <p:nvSpPr>
          <p:cNvPr id="31" name="Text Placeholder 272">
            <a:extLst>
              <a:ext uri="{FF2B5EF4-FFF2-40B4-BE49-F238E27FC236}">
                <a16:creationId xmlns:a16="http://schemas.microsoft.com/office/drawing/2014/main" id="{81BB38A8-B038-4775-E13A-C48ABB98FA77}"/>
              </a:ext>
            </a:extLst>
          </p:cNvPr>
          <p:cNvSpPr txBox="1">
            <a:spLocks/>
          </p:cNvSpPr>
          <p:nvPr/>
        </p:nvSpPr>
        <p:spPr>
          <a:xfrm>
            <a:off x="9144000" y="3006616"/>
            <a:ext cx="2974068" cy="4182161"/>
          </a:xfrm>
          <a:prstGeom prst="rect">
            <a:avLst/>
          </a:prstGeom>
        </p:spPr>
        <p:txBody>
          <a:bodyPr vert="horz" lIns="182880" tIns="91440" rIns="91440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70C0"/>
                </a:solidFill>
                <a:highlight>
                  <a:srgbClr val="C0C0C0"/>
                </a:highlight>
              </a:rPr>
              <a:t>PREDICCIONES</a:t>
            </a:r>
          </a:p>
          <a:p>
            <a:pPr marL="285750" indent="-285750">
              <a:buFontTx/>
              <a:buChar char="-"/>
            </a:pPr>
            <a:r>
              <a:rPr lang="en-US" sz="1800" b="1" dirty="0" err="1">
                <a:solidFill>
                  <a:schemeClr val="tx2"/>
                </a:solidFill>
              </a:rPr>
              <a:t>Realizamos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predicciones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introduciendo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datos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nuevos</a:t>
            </a:r>
            <a:r>
              <a:rPr lang="en-US" sz="1800" b="1" dirty="0">
                <a:solidFill>
                  <a:schemeClr val="tx2"/>
                </a:solidFill>
              </a:rPr>
              <a:t> de </a:t>
            </a:r>
            <a:r>
              <a:rPr lang="en-US" sz="1800" b="1" dirty="0" err="1">
                <a:solidFill>
                  <a:schemeClr val="tx2"/>
                </a:solidFill>
              </a:rPr>
              <a:t>los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próximos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viajes</a:t>
            </a:r>
            <a:r>
              <a:rPr lang="en-US" sz="1800" b="1" dirty="0">
                <a:solidFill>
                  <a:schemeClr val="tx2"/>
                </a:solidFill>
              </a:rPr>
              <a:t>.</a:t>
            </a:r>
          </a:p>
          <a:p>
            <a:endParaRPr lang="en-US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traight Connector 16" descr="straight line">
            <a:extLst>
              <a:ext uri="{FF2B5EF4-FFF2-40B4-BE49-F238E27FC236}">
                <a16:creationId xmlns:a16="http://schemas.microsoft.com/office/drawing/2014/main" id="{4F56A79D-81B3-8F93-64E3-1C3368D7B6B6}"/>
              </a:ext>
            </a:extLst>
          </p:cNvPr>
          <p:cNvCxnSpPr>
            <a:cxnSpLocks/>
          </p:cNvCxnSpPr>
          <p:nvPr/>
        </p:nvCxnSpPr>
        <p:spPr>
          <a:xfrm flipH="1" flipV="1">
            <a:off x="8077899" y="4213269"/>
            <a:ext cx="623442" cy="51602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Oval 32" descr="oval shape">
            <a:extLst>
              <a:ext uri="{FF2B5EF4-FFF2-40B4-BE49-F238E27FC236}">
                <a16:creationId xmlns:a16="http://schemas.microsoft.com/office/drawing/2014/main" id="{74FEE7C1-FDEC-1AA2-1FB6-25A639E79F40}"/>
              </a:ext>
            </a:extLst>
          </p:cNvPr>
          <p:cNvSpPr>
            <a:spLocks noChangeAspect="1"/>
          </p:cNvSpPr>
          <p:nvPr/>
        </p:nvSpPr>
        <p:spPr>
          <a:xfrm>
            <a:off x="2572748" y="2872003"/>
            <a:ext cx="1177732" cy="11777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08" name="Oval 35" descr="oval shape">
            <a:extLst>
              <a:ext uri="{FF2B5EF4-FFF2-40B4-BE49-F238E27FC236}">
                <a16:creationId xmlns:a16="http://schemas.microsoft.com/office/drawing/2014/main" id="{FE89CDCF-9BBB-E82C-DA1B-08B0C0577C83}"/>
              </a:ext>
            </a:extLst>
          </p:cNvPr>
          <p:cNvSpPr>
            <a:spLocks noChangeAspect="1"/>
          </p:cNvSpPr>
          <p:nvPr/>
        </p:nvSpPr>
        <p:spPr>
          <a:xfrm>
            <a:off x="6894291" y="4286029"/>
            <a:ext cx="1078133" cy="107813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2" name="Oval 42" descr="oval shape">
            <a:extLst>
              <a:ext uri="{FF2B5EF4-FFF2-40B4-BE49-F238E27FC236}">
                <a16:creationId xmlns:a16="http://schemas.microsoft.com/office/drawing/2014/main" id="{B20E9E1A-0DA1-E9BD-9BCF-5B5BD47C191D}"/>
              </a:ext>
            </a:extLst>
          </p:cNvPr>
          <p:cNvSpPr>
            <a:spLocks noChangeAspect="1"/>
          </p:cNvSpPr>
          <p:nvPr/>
        </p:nvSpPr>
        <p:spPr>
          <a:xfrm>
            <a:off x="7947447" y="2774405"/>
            <a:ext cx="1187200" cy="1187200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pSp>
        <p:nvGrpSpPr>
          <p:cNvPr id="116" name="Group 48" descr="oval shape">
            <a:extLst>
              <a:ext uri="{FF2B5EF4-FFF2-40B4-BE49-F238E27FC236}">
                <a16:creationId xmlns:a16="http://schemas.microsoft.com/office/drawing/2014/main" id="{4F6386B1-7CB8-4096-4317-4B8B1E5779E7}"/>
              </a:ext>
            </a:extLst>
          </p:cNvPr>
          <p:cNvGrpSpPr>
            <a:grpSpLocks noChangeAspect="1"/>
          </p:cNvGrpSpPr>
          <p:nvPr/>
        </p:nvGrpSpPr>
        <p:grpSpPr>
          <a:xfrm>
            <a:off x="7810003" y="535852"/>
            <a:ext cx="1371600" cy="1371600"/>
            <a:chOff x="7092625" y="2061872"/>
            <a:chExt cx="1078991" cy="1078992"/>
          </a:xfrm>
        </p:grpSpPr>
        <p:sp>
          <p:nvSpPr>
            <p:cNvPr id="117" name="Oval 21">
              <a:extLst>
                <a:ext uri="{FF2B5EF4-FFF2-40B4-BE49-F238E27FC236}">
                  <a16:creationId xmlns:a16="http://schemas.microsoft.com/office/drawing/2014/main" id="{0F23FC3C-1E78-37BF-680E-6972DA978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2625" y="2061872"/>
              <a:ext cx="1078991" cy="107899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/>
            </a:p>
          </p:txBody>
        </p:sp>
        <p:pic>
          <p:nvPicPr>
            <p:cNvPr id="118" name="Graphic 47" descr="Usuario con relleno sólido">
              <a:extLst>
                <a:ext uri="{FF2B5EF4-FFF2-40B4-BE49-F238E27FC236}">
                  <a16:creationId xmlns:a16="http://schemas.microsoft.com/office/drawing/2014/main" id="{B59824AE-D82F-029D-915B-2212ADCAA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7294017" y="2233951"/>
              <a:ext cx="676205" cy="676206"/>
            </a:xfrm>
            <a:prstGeom prst="rect">
              <a:avLst/>
            </a:prstGeom>
          </p:spPr>
        </p:pic>
      </p:grpSp>
      <p:grpSp>
        <p:nvGrpSpPr>
          <p:cNvPr id="119" name="Group 51" descr="oval shape">
            <a:extLst>
              <a:ext uri="{FF2B5EF4-FFF2-40B4-BE49-F238E27FC236}">
                <a16:creationId xmlns:a16="http://schemas.microsoft.com/office/drawing/2014/main" id="{FE522D31-1BC0-7A2A-01F3-5C54AD003AA6}"/>
              </a:ext>
            </a:extLst>
          </p:cNvPr>
          <p:cNvGrpSpPr>
            <a:grpSpLocks noChangeAspect="1"/>
          </p:cNvGrpSpPr>
          <p:nvPr/>
        </p:nvGrpSpPr>
        <p:grpSpPr>
          <a:xfrm>
            <a:off x="2501598" y="602941"/>
            <a:ext cx="1371600" cy="1371600"/>
            <a:chOff x="4200557" y="2067642"/>
            <a:chExt cx="1078067" cy="1078067"/>
          </a:xfrm>
        </p:grpSpPr>
        <p:sp>
          <p:nvSpPr>
            <p:cNvPr id="120" name="Oval 18">
              <a:extLst>
                <a:ext uri="{FF2B5EF4-FFF2-40B4-BE49-F238E27FC236}">
                  <a16:creationId xmlns:a16="http://schemas.microsoft.com/office/drawing/2014/main" id="{6247CDB1-CA70-BDB5-B79A-A0338B9245B6}"/>
                </a:ext>
              </a:extLst>
            </p:cNvPr>
            <p:cNvSpPr/>
            <p:nvPr/>
          </p:nvSpPr>
          <p:spPr>
            <a:xfrm>
              <a:off x="4200557" y="2067642"/>
              <a:ext cx="1078067" cy="10780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dirty="0"/>
            </a:p>
          </p:txBody>
        </p:sp>
        <p:pic>
          <p:nvPicPr>
            <p:cNvPr id="121" name="Graphic 50" descr="Reunión contorno">
              <a:extLst>
                <a:ext uri="{FF2B5EF4-FFF2-40B4-BE49-F238E27FC236}">
                  <a16:creationId xmlns:a16="http://schemas.microsoft.com/office/drawing/2014/main" id="{F8DAD264-37E6-726B-60B1-C8E28B8F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401821" y="2219078"/>
              <a:ext cx="700008" cy="700008"/>
            </a:xfrm>
            <a:prstGeom prst="rect">
              <a:avLst/>
            </a:prstGeom>
          </p:spPr>
        </p:pic>
      </p:grpSp>
      <p:sp>
        <p:nvSpPr>
          <p:cNvPr id="123" name="Oval 24">
            <a:extLst>
              <a:ext uri="{FF2B5EF4-FFF2-40B4-BE49-F238E27FC236}">
                <a16:creationId xmlns:a16="http://schemas.microsoft.com/office/drawing/2014/main" id="{3A4B476B-2F2A-35A9-C694-C719338E5BBF}"/>
              </a:ext>
            </a:extLst>
          </p:cNvPr>
          <p:cNvSpPr>
            <a:spLocks noChangeAspect="1"/>
          </p:cNvSpPr>
          <p:nvPr/>
        </p:nvSpPr>
        <p:spPr>
          <a:xfrm>
            <a:off x="5048423" y="2560650"/>
            <a:ext cx="1613959" cy="161395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/>
          </a:p>
        </p:txBody>
      </p:sp>
      <p:sp>
        <p:nvSpPr>
          <p:cNvPr id="126" name="Oval 52" descr="oval shape">
            <a:extLst>
              <a:ext uri="{FF2B5EF4-FFF2-40B4-BE49-F238E27FC236}">
                <a16:creationId xmlns:a16="http://schemas.microsoft.com/office/drawing/2014/main" id="{D90D8EAB-7BE2-B877-C073-741072423A4D}"/>
              </a:ext>
            </a:extLst>
          </p:cNvPr>
          <p:cNvSpPr>
            <a:spLocks noChangeAspect="1"/>
          </p:cNvSpPr>
          <p:nvPr/>
        </p:nvSpPr>
        <p:spPr>
          <a:xfrm>
            <a:off x="5160348" y="555112"/>
            <a:ext cx="1371600" cy="1371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/>
          </a:p>
        </p:txBody>
      </p:sp>
      <p:sp>
        <p:nvSpPr>
          <p:cNvPr id="127" name="TextBox 23">
            <a:extLst>
              <a:ext uri="{FF2B5EF4-FFF2-40B4-BE49-F238E27FC236}">
                <a16:creationId xmlns:a16="http://schemas.microsoft.com/office/drawing/2014/main" id="{362C0A0F-5C9B-6E3B-715B-42A1B6F45EEA}"/>
              </a:ext>
            </a:extLst>
          </p:cNvPr>
          <p:cNvSpPr txBox="1"/>
          <p:nvPr/>
        </p:nvSpPr>
        <p:spPr>
          <a:xfrm>
            <a:off x="5186605" y="764597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Customer</a:t>
            </a:r>
          </a:p>
          <a:p>
            <a:pPr algn="ctr"/>
            <a:r>
              <a:rPr lang="en-US" sz="1600" b="1" dirty="0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Satisfaction</a:t>
            </a:r>
          </a:p>
        </p:txBody>
      </p:sp>
      <p:pic>
        <p:nvPicPr>
          <p:cNvPr id="129" name="Gráfico 128" descr="Estrella de clasificación con relleno sólido">
            <a:extLst>
              <a:ext uri="{FF2B5EF4-FFF2-40B4-BE49-F238E27FC236}">
                <a16:creationId xmlns:a16="http://schemas.microsoft.com/office/drawing/2014/main" id="{AA027C27-BE98-BBDF-DCCA-E985ECAB5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11012" y="1107152"/>
            <a:ext cx="914400" cy="914400"/>
          </a:xfrm>
          <a:prstGeom prst="rect">
            <a:avLst/>
          </a:prstGeom>
        </p:spPr>
      </p:pic>
      <p:sp>
        <p:nvSpPr>
          <p:cNvPr id="104" name="TextBox 31">
            <a:extLst>
              <a:ext uri="{FF2B5EF4-FFF2-40B4-BE49-F238E27FC236}">
                <a16:creationId xmlns:a16="http://schemas.microsoft.com/office/drawing/2014/main" id="{6C35E033-06AE-BEDA-3EAE-B9B50B43AFBD}"/>
              </a:ext>
            </a:extLst>
          </p:cNvPr>
          <p:cNvSpPr txBox="1"/>
          <p:nvPr/>
        </p:nvSpPr>
        <p:spPr>
          <a:xfrm>
            <a:off x="8952669" y="1112468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Posterama" panose="020B0504020200020000" pitchFamily="34" charset="0"/>
                <a:cs typeface="Posterama" panose="020B0504020200020000" pitchFamily="34" charset="0"/>
              </a:rPr>
              <a:t>Cliente</a:t>
            </a:r>
            <a:endParaRPr lang="en-US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3" name="TextBox 31">
            <a:extLst>
              <a:ext uri="{FF2B5EF4-FFF2-40B4-BE49-F238E27FC236}">
                <a16:creationId xmlns:a16="http://schemas.microsoft.com/office/drawing/2014/main" id="{DE21591B-C332-B694-9EED-9147A3379E11}"/>
              </a:ext>
            </a:extLst>
          </p:cNvPr>
          <p:cNvSpPr txBox="1"/>
          <p:nvPr/>
        </p:nvSpPr>
        <p:spPr>
          <a:xfrm>
            <a:off x="922187" y="1164706"/>
            <a:ext cx="160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Posterama" panose="020B0504020200020000" pitchFamily="34" charset="0"/>
                <a:cs typeface="Posterama" panose="020B0504020200020000" pitchFamily="34" charset="0"/>
              </a:rPr>
              <a:t>Empresa</a:t>
            </a:r>
            <a:endParaRPr lang="en-US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4" name="TextBox 31">
            <a:extLst>
              <a:ext uri="{FF2B5EF4-FFF2-40B4-BE49-F238E27FC236}">
                <a16:creationId xmlns:a16="http://schemas.microsoft.com/office/drawing/2014/main" id="{80483650-974E-F875-6EC4-F5FF90A682A0}"/>
              </a:ext>
            </a:extLst>
          </p:cNvPr>
          <p:cNvSpPr txBox="1"/>
          <p:nvPr/>
        </p:nvSpPr>
        <p:spPr>
          <a:xfrm>
            <a:off x="4514100" y="73023"/>
            <a:ext cx="275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Predicción</a:t>
            </a:r>
            <a:endParaRPr lang="en-US" sz="2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44" name="Gráfico 143" descr="Lista de comprobación contorno">
            <a:extLst>
              <a:ext uri="{FF2B5EF4-FFF2-40B4-BE49-F238E27FC236}">
                <a16:creationId xmlns:a16="http://schemas.microsoft.com/office/drawing/2014/main" id="{408B766B-C3CE-D910-839B-BD6D94A6F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87455" y="2971800"/>
            <a:ext cx="914400" cy="914400"/>
          </a:xfrm>
          <a:prstGeom prst="rect">
            <a:avLst/>
          </a:prstGeom>
        </p:spPr>
      </p:pic>
      <p:sp>
        <p:nvSpPr>
          <p:cNvPr id="146" name="TextBox 31">
            <a:extLst>
              <a:ext uri="{FF2B5EF4-FFF2-40B4-BE49-F238E27FC236}">
                <a16:creationId xmlns:a16="http://schemas.microsoft.com/office/drawing/2014/main" id="{57EA3504-730E-7B63-CF43-88C7EBD79E2B}"/>
              </a:ext>
            </a:extLst>
          </p:cNvPr>
          <p:cNvSpPr txBox="1"/>
          <p:nvPr/>
        </p:nvSpPr>
        <p:spPr>
          <a:xfrm>
            <a:off x="789140" y="2831179"/>
            <a:ext cx="1960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Ofrecer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paquetes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de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viaje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personalizados</a:t>
            </a:r>
            <a:endParaRPr lang="en-US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48" name="Gráfico 147" descr="Paisaje del espacio exterior contorno">
            <a:extLst>
              <a:ext uri="{FF2B5EF4-FFF2-40B4-BE49-F238E27FC236}">
                <a16:creationId xmlns:a16="http://schemas.microsoft.com/office/drawing/2014/main" id="{1478CD1D-6575-931C-156B-DFC6B98DD4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84794" y="2940162"/>
            <a:ext cx="914400" cy="914400"/>
          </a:xfrm>
          <a:prstGeom prst="rect">
            <a:avLst/>
          </a:prstGeom>
        </p:spPr>
      </p:pic>
      <p:sp>
        <p:nvSpPr>
          <p:cNvPr id="149" name="TextBox 31">
            <a:extLst>
              <a:ext uri="{FF2B5EF4-FFF2-40B4-BE49-F238E27FC236}">
                <a16:creationId xmlns:a16="http://schemas.microsoft.com/office/drawing/2014/main" id="{46B8CE92-1007-E11B-7987-B43B04FB92DD}"/>
              </a:ext>
            </a:extLst>
          </p:cNvPr>
          <p:cNvSpPr txBox="1"/>
          <p:nvPr/>
        </p:nvSpPr>
        <p:spPr>
          <a:xfrm>
            <a:off x="9134647" y="3044463"/>
            <a:ext cx="196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Diseñar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viaje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a la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medida</a:t>
            </a:r>
            <a:endParaRPr lang="en-US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151" name="Conector recto de flecha 150">
            <a:extLst>
              <a:ext uri="{FF2B5EF4-FFF2-40B4-BE49-F238E27FC236}">
                <a16:creationId xmlns:a16="http://schemas.microsoft.com/office/drawing/2014/main" id="{93B41549-5D10-E3D5-9B87-2F55295DE275}"/>
              </a:ext>
            </a:extLst>
          </p:cNvPr>
          <p:cNvCxnSpPr>
            <a:cxnSpLocks/>
            <a:endCxn id="120" idx="6"/>
          </p:cNvCxnSpPr>
          <p:nvPr/>
        </p:nvCxnSpPr>
        <p:spPr>
          <a:xfrm flipH="1">
            <a:off x="3873198" y="1288741"/>
            <a:ext cx="12818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de flecha 154">
            <a:extLst>
              <a:ext uri="{FF2B5EF4-FFF2-40B4-BE49-F238E27FC236}">
                <a16:creationId xmlns:a16="http://schemas.microsoft.com/office/drawing/2014/main" id="{8FC4608A-10D3-FEB2-D79D-4BE5EA14BF41}"/>
              </a:ext>
            </a:extLst>
          </p:cNvPr>
          <p:cNvCxnSpPr>
            <a:cxnSpLocks/>
          </p:cNvCxnSpPr>
          <p:nvPr/>
        </p:nvCxnSpPr>
        <p:spPr>
          <a:xfrm>
            <a:off x="6525597" y="1275091"/>
            <a:ext cx="12935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de flecha 159">
            <a:extLst>
              <a:ext uri="{FF2B5EF4-FFF2-40B4-BE49-F238E27FC236}">
                <a16:creationId xmlns:a16="http://schemas.microsoft.com/office/drawing/2014/main" id="{53642599-4A83-F2EC-8465-E8B06E2F8786}"/>
              </a:ext>
            </a:extLst>
          </p:cNvPr>
          <p:cNvCxnSpPr>
            <a:cxnSpLocks/>
          </p:cNvCxnSpPr>
          <p:nvPr/>
        </p:nvCxnSpPr>
        <p:spPr>
          <a:xfrm>
            <a:off x="3129435" y="1951605"/>
            <a:ext cx="0" cy="892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de flecha 161">
            <a:extLst>
              <a:ext uri="{FF2B5EF4-FFF2-40B4-BE49-F238E27FC236}">
                <a16:creationId xmlns:a16="http://schemas.microsoft.com/office/drawing/2014/main" id="{2374E6F9-D1C7-570E-A413-94307A0B90DE}"/>
              </a:ext>
            </a:extLst>
          </p:cNvPr>
          <p:cNvCxnSpPr>
            <a:cxnSpLocks/>
          </p:cNvCxnSpPr>
          <p:nvPr/>
        </p:nvCxnSpPr>
        <p:spPr>
          <a:xfrm>
            <a:off x="8495802" y="1896947"/>
            <a:ext cx="0" cy="8920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cto de flecha 162">
            <a:extLst>
              <a:ext uri="{FF2B5EF4-FFF2-40B4-BE49-F238E27FC236}">
                <a16:creationId xmlns:a16="http://schemas.microsoft.com/office/drawing/2014/main" id="{09D0719B-689F-9866-F3A7-C0A4D53BFB79}"/>
              </a:ext>
            </a:extLst>
          </p:cNvPr>
          <p:cNvCxnSpPr>
            <a:cxnSpLocks/>
          </p:cNvCxnSpPr>
          <p:nvPr/>
        </p:nvCxnSpPr>
        <p:spPr>
          <a:xfrm flipH="1">
            <a:off x="6665642" y="3428149"/>
            <a:ext cx="128180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de flecha 163">
            <a:extLst>
              <a:ext uri="{FF2B5EF4-FFF2-40B4-BE49-F238E27FC236}">
                <a16:creationId xmlns:a16="http://schemas.microsoft.com/office/drawing/2014/main" id="{F1F7FA5C-05EF-0D6E-5F5D-5345CD0E7E2B}"/>
              </a:ext>
            </a:extLst>
          </p:cNvPr>
          <p:cNvCxnSpPr>
            <a:cxnSpLocks/>
          </p:cNvCxnSpPr>
          <p:nvPr/>
        </p:nvCxnSpPr>
        <p:spPr>
          <a:xfrm>
            <a:off x="3771131" y="3484750"/>
            <a:ext cx="12935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31">
            <a:extLst>
              <a:ext uri="{FF2B5EF4-FFF2-40B4-BE49-F238E27FC236}">
                <a16:creationId xmlns:a16="http://schemas.microsoft.com/office/drawing/2014/main" id="{731A39DC-4ED3-BFB3-6D40-D02A74254F66}"/>
              </a:ext>
            </a:extLst>
          </p:cNvPr>
          <p:cNvSpPr txBox="1"/>
          <p:nvPr/>
        </p:nvSpPr>
        <p:spPr>
          <a:xfrm>
            <a:off x="4891342" y="3371519"/>
            <a:ext cx="196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Posterama" panose="020B0504020200020000" pitchFamily="34" charset="0"/>
                <a:cs typeface="Posterama" panose="020B0504020200020000" pitchFamily="34" charset="0"/>
              </a:rPr>
              <a:t>Cliente</a:t>
            </a:r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dirty="0" err="1">
                <a:latin typeface="Posterama" panose="020B0504020200020000" pitchFamily="34" charset="0"/>
                <a:cs typeface="Posterama" panose="020B0504020200020000" pitchFamily="34" charset="0"/>
              </a:rPr>
              <a:t>satisfecho</a:t>
            </a:r>
            <a:endParaRPr lang="en-US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70" name="Gráfico 169" descr="Mujer astronauta con relleno sólido">
            <a:extLst>
              <a:ext uri="{FF2B5EF4-FFF2-40B4-BE49-F238E27FC236}">
                <a16:creationId xmlns:a16="http://schemas.microsoft.com/office/drawing/2014/main" id="{43240272-18F2-E46D-FC37-9DDBE8A541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20491" y="2545409"/>
            <a:ext cx="914400" cy="914400"/>
          </a:xfrm>
          <a:prstGeom prst="rect">
            <a:avLst/>
          </a:prstGeom>
        </p:spPr>
      </p:pic>
      <p:sp>
        <p:nvSpPr>
          <p:cNvPr id="171" name="Oval 35" descr="oval shape">
            <a:extLst>
              <a:ext uri="{FF2B5EF4-FFF2-40B4-BE49-F238E27FC236}">
                <a16:creationId xmlns:a16="http://schemas.microsoft.com/office/drawing/2014/main" id="{07545E68-4B67-FA8D-D4CD-10232149186C}"/>
              </a:ext>
            </a:extLst>
          </p:cNvPr>
          <p:cNvSpPr>
            <a:spLocks noChangeAspect="1"/>
          </p:cNvSpPr>
          <p:nvPr/>
        </p:nvSpPr>
        <p:spPr>
          <a:xfrm>
            <a:off x="3667344" y="4258747"/>
            <a:ext cx="1078133" cy="107813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73" name="Gráfico 172" descr="Saturno contorno">
            <a:extLst>
              <a:ext uri="{FF2B5EF4-FFF2-40B4-BE49-F238E27FC236}">
                <a16:creationId xmlns:a16="http://schemas.microsoft.com/office/drawing/2014/main" id="{5049B6C7-9929-2346-C323-A45D2E8A33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09573" y="4337262"/>
            <a:ext cx="914400" cy="914400"/>
          </a:xfrm>
          <a:prstGeom prst="rect">
            <a:avLst/>
          </a:prstGeom>
        </p:spPr>
      </p:pic>
      <p:sp>
        <p:nvSpPr>
          <p:cNvPr id="174" name="TextBox 31">
            <a:extLst>
              <a:ext uri="{FF2B5EF4-FFF2-40B4-BE49-F238E27FC236}">
                <a16:creationId xmlns:a16="http://schemas.microsoft.com/office/drawing/2014/main" id="{1B8A7DD6-12FB-5370-16F9-D21F1D49B6FA}"/>
              </a:ext>
            </a:extLst>
          </p:cNvPr>
          <p:cNvSpPr txBox="1"/>
          <p:nvPr/>
        </p:nvSpPr>
        <p:spPr>
          <a:xfrm>
            <a:off x="7782858" y="4464764"/>
            <a:ext cx="196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Repetir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experiencia</a:t>
            </a:r>
            <a:endParaRPr lang="en-US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76" name="Gráfico 175" descr="Reseña de cliente contorno">
            <a:extLst>
              <a:ext uri="{FF2B5EF4-FFF2-40B4-BE49-F238E27FC236}">
                <a16:creationId xmlns:a16="http://schemas.microsoft.com/office/drawing/2014/main" id="{C7164DDE-961F-DCF5-DFC1-4656295935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53777" y="4337262"/>
            <a:ext cx="914400" cy="914400"/>
          </a:xfrm>
          <a:prstGeom prst="rect">
            <a:avLst/>
          </a:prstGeom>
        </p:spPr>
      </p:pic>
      <p:sp>
        <p:nvSpPr>
          <p:cNvPr id="179" name="TextBox 31">
            <a:extLst>
              <a:ext uri="{FF2B5EF4-FFF2-40B4-BE49-F238E27FC236}">
                <a16:creationId xmlns:a16="http://schemas.microsoft.com/office/drawing/2014/main" id="{2AC55AA4-ED7E-9BAF-EF9D-2BB02E85F04C}"/>
              </a:ext>
            </a:extLst>
          </p:cNvPr>
          <p:cNvSpPr txBox="1"/>
          <p:nvPr/>
        </p:nvSpPr>
        <p:spPr>
          <a:xfrm>
            <a:off x="1348131" y="4471280"/>
            <a:ext cx="236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Recomendaciones</a:t>
            </a:r>
            <a: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  <a:t> y </a:t>
            </a: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publicidad</a:t>
            </a:r>
            <a:endParaRPr lang="en-US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180" name="Conector recto de flecha 179">
            <a:extLst>
              <a:ext uri="{FF2B5EF4-FFF2-40B4-BE49-F238E27FC236}">
                <a16:creationId xmlns:a16="http://schemas.microsoft.com/office/drawing/2014/main" id="{1D8E47D4-B5A4-0A71-3779-A935E1AA03F2}"/>
              </a:ext>
            </a:extLst>
          </p:cNvPr>
          <p:cNvCxnSpPr>
            <a:cxnSpLocks/>
            <a:endCxn id="171" idx="6"/>
          </p:cNvCxnSpPr>
          <p:nvPr/>
        </p:nvCxnSpPr>
        <p:spPr>
          <a:xfrm flipH="1">
            <a:off x="4745477" y="4108088"/>
            <a:ext cx="777613" cy="6897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cto de flecha 181">
            <a:extLst>
              <a:ext uri="{FF2B5EF4-FFF2-40B4-BE49-F238E27FC236}">
                <a16:creationId xmlns:a16="http://schemas.microsoft.com/office/drawing/2014/main" id="{84EFED20-CD57-E635-6ABF-F8D62B1543A4}"/>
              </a:ext>
            </a:extLst>
          </p:cNvPr>
          <p:cNvCxnSpPr>
            <a:cxnSpLocks/>
            <a:endCxn id="108" idx="2"/>
          </p:cNvCxnSpPr>
          <p:nvPr/>
        </p:nvCxnSpPr>
        <p:spPr>
          <a:xfrm>
            <a:off x="6223063" y="4089742"/>
            <a:ext cx="671228" cy="7353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Oval 52" descr="oval shape">
            <a:extLst>
              <a:ext uri="{FF2B5EF4-FFF2-40B4-BE49-F238E27FC236}">
                <a16:creationId xmlns:a16="http://schemas.microsoft.com/office/drawing/2014/main" id="{5F1A34C6-2839-4904-2C00-EDF0FBE5C6F4}"/>
              </a:ext>
            </a:extLst>
          </p:cNvPr>
          <p:cNvSpPr>
            <a:spLocks noChangeAspect="1"/>
          </p:cNvSpPr>
          <p:nvPr/>
        </p:nvSpPr>
        <p:spPr>
          <a:xfrm>
            <a:off x="5001314" y="4825096"/>
            <a:ext cx="1814311" cy="181431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/>
          </a:p>
        </p:txBody>
      </p:sp>
      <p:pic>
        <p:nvPicPr>
          <p:cNvPr id="187" name="Gráfico 186" descr="Platillo volante contorno">
            <a:extLst>
              <a:ext uri="{FF2B5EF4-FFF2-40B4-BE49-F238E27FC236}">
                <a16:creationId xmlns:a16="http://schemas.microsoft.com/office/drawing/2014/main" id="{2102617E-5D97-C15D-18BD-21BE46D72E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67509" y="4668337"/>
            <a:ext cx="1304750" cy="1304750"/>
          </a:xfrm>
          <a:prstGeom prst="rect">
            <a:avLst/>
          </a:prstGeom>
        </p:spPr>
      </p:pic>
      <p:sp>
        <p:nvSpPr>
          <p:cNvPr id="188" name="TextBox 23">
            <a:extLst>
              <a:ext uri="{FF2B5EF4-FFF2-40B4-BE49-F238E27FC236}">
                <a16:creationId xmlns:a16="http://schemas.microsoft.com/office/drawing/2014/main" id="{06FD6673-4F6A-F9AE-AD14-8DCDC00101AA}"/>
              </a:ext>
            </a:extLst>
          </p:cNvPr>
          <p:cNvSpPr txBox="1"/>
          <p:nvPr/>
        </p:nvSpPr>
        <p:spPr>
          <a:xfrm>
            <a:off x="5222669" y="5750848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Aumentar</a:t>
            </a:r>
            <a:r>
              <a:rPr lang="en-US" sz="1600" b="1" dirty="0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US" sz="1600" b="1" dirty="0" err="1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ventas</a:t>
            </a:r>
            <a:r>
              <a:rPr lang="en-US" sz="1600" b="1" dirty="0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de </a:t>
            </a:r>
            <a:r>
              <a:rPr lang="en-US" sz="1600" b="1" dirty="0" err="1">
                <a:solidFill>
                  <a:schemeClr val="accent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viajes</a:t>
            </a:r>
            <a:endParaRPr lang="en-US" sz="1600" b="1" dirty="0">
              <a:solidFill>
                <a:schemeClr val="accent2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189" name="Conector recto de flecha 188">
            <a:extLst>
              <a:ext uri="{FF2B5EF4-FFF2-40B4-BE49-F238E27FC236}">
                <a16:creationId xmlns:a16="http://schemas.microsoft.com/office/drawing/2014/main" id="{4BC50A1E-FE06-7467-F5A0-4CC32459E759}"/>
              </a:ext>
            </a:extLst>
          </p:cNvPr>
          <p:cNvCxnSpPr>
            <a:cxnSpLocks/>
            <a:endCxn id="185" idx="6"/>
          </p:cNvCxnSpPr>
          <p:nvPr/>
        </p:nvCxnSpPr>
        <p:spPr>
          <a:xfrm flipH="1">
            <a:off x="6815625" y="5333528"/>
            <a:ext cx="422032" cy="3987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recto de flecha 192">
            <a:extLst>
              <a:ext uri="{FF2B5EF4-FFF2-40B4-BE49-F238E27FC236}">
                <a16:creationId xmlns:a16="http://schemas.microsoft.com/office/drawing/2014/main" id="{319B5229-C3EB-96E5-6D05-887AA45F4C72}"/>
              </a:ext>
            </a:extLst>
          </p:cNvPr>
          <p:cNvCxnSpPr>
            <a:cxnSpLocks/>
            <a:endCxn id="185" idx="2"/>
          </p:cNvCxnSpPr>
          <p:nvPr/>
        </p:nvCxnSpPr>
        <p:spPr>
          <a:xfrm>
            <a:off x="4449170" y="5251662"/>
            <a:ext cx="552144" cy="4805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La Vía Galáctica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9321421" cy="1325563"/>
          </a:xfrm>
        </p:spPr>
        <p:txBody>
          <a:bodyPr/>
          <a:lstStyle/>
          <a:p>
            <a:r>
              <a:rPr lang="en-US" dirty="0"/>
              <a:t>IMPLEMENTACIÓN DEL MODELO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</p:spPr>
        <p:txBody>
          <a:bodyPr/>
          <a:lstStyle/>
          <a:p>
            <a:r>
              <a:rPr lang="en-US" dirty="0"/>
              <a:t>Loyalty Program Member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3" y="2242336"/>
            <a:ext cx="6626009" cy="914400"/>
          </a:xfrm>
        </p:spPr>
        <p:txBody>
          <a:bodyPr>
            <a:normAutofit/>
          </a:bodyPr>
          <a:lstStyle/>
          <a:p>
            <a:r>
              <a:rPr lang="en-US" sz="2000" dirty="0" err="1"/>
              <a:t>Ofrecer</a:t>
            </a:r>
            <a:r>
              <a:rPr lang="en-US" sz="2000" dirty="0"/>
              <a:t> </a:t>
            </a:r>
            <a:r>
              <a:rPr lang="en-US" sz="2000" dirty="0" err="1"/>
              <a:t>inscripción</a:t>
            </a:r>
            <a:r>
              <a:rPr lang="en-US" sz="2000" dirty="0"/>
              <a:t> </a:t>
            </a:r>
            <a:r>
              <a:rPr lang="en-US" sz="2000" dirty="0" err="1"/>
              <a:t>gratuita</a:t>
            </a:r>
            <a:r>
              <a:rPr lang="en-US" sz="2000" dirty="0"/>
              <a:t> (</a:t>
            </a:r>
            <a:r>
              <a:rPr lang="en-US" sz="2000" dirty="0" err="1"/>
              <a:t>durante</a:t>
            </a:r>
            <a:r>
              <a:rPr lang="en-US" sz="2000" dirty="0"/>
              <a:t> un </a:t>
            </a:r>
            <a:r>
              <a:rPr lang="en-US" sz="2000" dirty="0" err="1"/>
              <a:t>año</a:t>
            </a:r>
            <a:r>
              <a:rPr lang="en-US" sz="2000" dirty="0"/>
              <a:t>) al </a:t>
            </a:r>
            <a:r>
              <a:rPr lang="en-US" sz="2000" dirty="0" err="1"/>
              <a:t>contratar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primer </a:t>
            </a:r>
            <a:r>
              <a:rPr lang="en-US" sz="2000" dirty="0" err="1"/>
              <a:t>viaje</a:t>
            </a:r>
            <a:r>
              <a:rPr lang="en-US" sz="2000" dirty="0"/>
              <a:t>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274" y="3035482"/>
            <a:ext cx="3886200" cy="320040"/>
          </a:xfrm>
        </p:spPr>
        <p:txBody>
          <a:bodyPr/>
          <a:lstStyle/>
          <a:p>
            <a:r>
              <a:rPr lang="en-US" dirty="0"/>
              <a:t>Tipo de 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274" y="3385344"/>
            <a:ext cx="5683474" cy="914400"/>
          </a:xfrm>
        </p:spPr>
        <p:txBody>
          <a:bodyPr>
            <a:noAutofit/>
          </a:bodyPr>
          <a:lstStyle/>
          <a:p>
            <a:r>
              <a:rPr lang="en-US" sz="2000" dirty="0" err="1"/>
              <a:t>Incrementar</a:t>
            </a:r>
            <a:r>
              <a:rPr lang="en-US" sz="2000" dirty="0"/>
              <a:t> la </a:t>
            </a:r>
            <a:r>
              <a:rPr lang="en-US" sz="2000" dirty="0" err="1"/>
              <a:t>oferta</a:t>
            </a:r>
            <a:r>
              <a:rPr lang="en-US" sz="2000" dirty="0"/>
              <a:t> de </a:t>
            </a:r>
            <a:r>
              <a:rPr lang="en-US" sz="2000" dirty="0" err="1"/>
              <a:t>viajes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Warp Drive.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274" y="4029689"/>
            <a:ext cx="3886200" cy="320040"/>
          </a:xfrm>
        </p:spPr>
        <p:txBody>
          <a:bodyPr/>
          <a:lstStyle/>
          <a:p>
            <a:r>
              <a:rPr lang="en-US" dirty="0" err="1"/>
              <a:t>precio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274" y="4401494"/>
            <a:ext cx="6035166" cy="737604"/>
          </a:xfrm>
        </p:spPr>
        <p:txBody>
          <a:bodyPr>
            <a:normAutofit/>
          </a:bodyPr>
          <a:lstStyle/>
          <a:p>
            <a:r>
              <a:rPr lang="en-US" sz="2000" dirty="0" err="1"/>
              <a:t>Incrementar</a:t>
            </a:r>
            <a:r>
              <a:rPr lang="en-US" sz="2000" dirty="0"/>
              <a:t> la </a:t>
            </a:r>
            <a:r>
              <a:rPr lang="en-US" sz="2000" dirty="0" err="1"/>
              <a:t>oferta</a:t>
            </a:r>
            <a:r>
              <a:rPr lang="en-US" sz="2000" dirty="0"/>
              <a:t> de </a:t>
            </a:r>
            <a:r>
              <a:rPr lang="en-US" sz="2000" dirty="0" err="1"/>
              <a:t>paquetes</a:t>
            </a:r>
            <a:r>
              <a:rPr lang="en-US" sz="2000" dirty="0"/>
              <a:t> de </a:t>
            </a:r>
            <a:r>
              <a:rPr lang="en-US" sz="2000" dirty="0" err="1"/>
              <a:t>lujo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Pitch deck title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EMPRESA</a:t>
            </a:r>
          </a:p>
        </p:txBody>
      </p:sp>
      <p:pic>
        <p:nvPicPr>
          <p:cNvPr id="27" name="Gráfico 26" descr="Cronómetro 75% con relleno sólido">
            <a:extLst>
              <a:ext uri="{FF2B5EF4-FFF2-40B4-BE49-F238E27FC236}">
                <a16:creationId xmlns:a16="http://schemas.microsoft.com/office/drawing/2014/main" id="{2527F99B-0C5E-E94F-4AB5-F3B99D614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2120" y="5018484"/>
            <a:ext cx="914400" cy="914400"/>
          </a:xfrm>
          <a:prstGeom prst="rect">
            <a:avLst/>
          </a:prstGeom>
        </p:spPr>
      </p:pic>
      <p:pic>
        <p:nvPicPr>
          <p:cNvPr id="29" name="Gráfico 28" descr="Dinero contorno">
            <a:extLst>
              <a:ext uri="{FF2B5EF4-FFF2-40B4-BE49-F238E27FC236}">
                <a16:creationId xmlns:a16="http://schemas.microsoft.com/office/drawing/2014/main" id="{ECFDBB7E-18F8-C863-BCB5-AD9D7384B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6418" y="3992056"/>
            <a:ext cx="914400" cy="914400"/>
          </a:xfrm>
          <a:prstGeom prst="rect">
            <a:avLst/>
          </a:prstGeom>
        </p:spPr>
      </p:pic>
      <p:pic>
        <p:nvPicPr>
          <p:cNvPr id="31" name="Gráfico 30" descr="Cohete con relleno sólido">
            <a:extLst>
              <a:ext uri="{FF2B5EF4-FFF2-40B4-BE49-F238E27FC236}">
                <a16:creationId xmlns:a16="http://schemas.microsoft.com/office/drawing/2014/main" id="{E382337F-C158-2B21-BC92-7B635B85F9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8501" y="2983725"/>
            <a:ext cx="914400" cy="914400"/>
          </a:xfrm>
          <a:prstGeom prst="rect">
            <a:avLst/>
          </a:prstGeom>
        </p:spPr>
      </p:pic>
      <p:pic>
        <p:nvPicPr>
          <p:cNvPr id="33" name="Gráfico 32" descr="Identificación de empleado con relleno sólido">
            <a:extLst>
              <a:ext uri="{FF2B5EF4-FFF2-40B4-BE49-F238E27FC236}">
                <a16:creationId xmlns:a16="http://schemas.microsoft.com/office/drawing/2014/main" id="{711C5C0F-1F6D-4ADE-6755-E020A76F4B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72120" y="1930688"/>
            <a:ext cx="914400" cy="914400"/>
          </a:xfrm>
          <a:prstGeom prst="rect">
            <a:avLst/>
          </a:prstGeom>
        </p:spPr>
      </p:pic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2EEC85F4-FC26-2727-BF02-0CF0BA941B26}"/>
              </a:ext>
            </a:extLst>
          </p:cNvPr>
          <p:cNvSpPr txBox="1">
            <a:spLocks/>
          </p:cNvSpPr>
          <p:nvPr/>
        </p:nvSpPr>
        <p:spPr>
          <a:xfrm>
            <a:off x="914273" y="4994074"/>
            <a:ext cx="3886200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espera</a:t>
            </a:r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69B1D494-4C6C-AE31-EC64-00456516B7A1}"/>
              </a:ext>
            </a:extLst>
          </p:cNvPr>
          <p:cNvSpPr txBox="1">
            <a:spLocks/>
          </p:cNvSpPr>
          <p:nvPr/>
        </p:nvSpPr>
        <p:spPr>
          <a:xfrm>
            <a:off x="914274" y="5310897"/>
            <a:ext cx="6689314" cy="73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Reducir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tiempo</a:t>
            </a:r>
            <a:r>
              <a:rPr lang="en-US" sz="2000" dirty="0"/>
              <a:t> de </a:t>
            </a:r>
            <a:r>
              <a:rPr lang="en-US" sz="2000" dirty="0" err="1"/>
              <a:t>espera</a:t>
            </a:r>
            <a:r>
              <a:rPr lang="en-US" sz="2000" dirty="0"/>
              <a:t> entre la </a:t>
            </a:r>
            <a:r>
              <a:rPr lang="en-US" sz="2000" dirty="0" err="1"/>
              <a:t>reserva</a:t>
            </a:r>
            <a:r>
              <a:rPr lang="en-US" sz="2000" dirty="0"/>
              <a:t> y la </a:t>
            </a:r>
            <a:r>
              <a:rPr lang="en-US" sz="2000" dirty="0" err="1"/>
              <a:t>realización</a:t>
            </a:r>
            <a:r>
              <a:rPr lang="en-US" sz="2000" dirty="0"/>
              <a:t> de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viajes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504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La Vía Galáctica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blipFill dpi="0" rotWithShape="1">
            <a:blip r:embed="rId2"/>
            <a:srcRect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9321421" cy="1325563"/>
          </a:xfrm>
        </p:spPr>
        <p:txBody>
          <a:bodyPr/>
          <a:lstStyle/>
          <a:p>
            <a:r>
              <a:rPr lang="en-US" dirty="0"/>
              <a:t>IMPLEMENTACIÓN DEL MODELO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3464"/>
            <a:ext cx="10026650" cy="4754562"/>
          </a:xfrm>
        </p:spPr>
        <p:txBody>
          <a:bodyPr/>
          <a:lstStyle/>
          <a:p>
            <a:r>
              <a:rPr lang="en-US" dirty="0"/>
              <a:t>DESTINO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3" y="2242336"/>
            <a:ext cx="6626009" cy="914400"/>
          </a:xfrm>
        </p:spPr>
        <p:txBody>
          <a:bodyPr>
            <a:normAutofit/>
          </a:bodyPr>
          <a:lstStyle/>
          <a:p>
            <a:r>
              <a:rPr lang="en-US" sz="2000" dirty="0" err="1"/>
              <a:t>Elección</a:t>
            </a:r>
            <a:r>
              <a:rPr lang="en-US" sz="2000" dirty="0"/>
              <a:t> entre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veinte</a:t>
            </a:r>
            <a:r>
              <a:rPr lang="en-US" sz="2000" dirty="0"/>
              <a:t> </a:t>
            </a:r>
            <a:r>
              <a:rPr lang="en-US" sz="2000" dirty="0" err="1"/>
              <a:t>destinos</a:t>
            </a:r>
            <a:r>
              <a:rPr lang="en-US" sz="2000" dirty="0"/>
              <a:t> y </a:t>
            </a:r>
            <a:r>
              <a:rPr lang="en-US" sz="2000" dirty="0" err="1"/>
              <a:t>sistemas</a:t>
            </a:r>
            <a:r>
              <a:rPr lang="en-US" sz="2000" dirty="0"/>
              <a:t> </a:t>
            </a:r>
            <a:r>
              <a:rPr lang="en-US" sz="2000" dirty="0" err="1"/>
              <a:t>estelares</a:t>
            </a:r>
            <a:r>
              <a:rPr lang="en-US" sz="2000" dirty="0"/>
              <a:t> </a:t>
            </a:r>
            <a:r>
              <a:rPr lang="en-US" sz="2000" dirty="0" err="1"/>
              <a:t>disponibles</a:t>
            </a:r>
            <a:r>
              <a:rPr lang="en-US" sz="2000" dirty="0"/>
              <a:t>.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9630" y="4157512"/>
            <a:ext cx="3886200" cy="320040"/>
          </a:xfrm>
        </p:spPr>
        <p:txBody>
          <a:bodyPr/>
          <a:lstStyle/>
          <a:p>
            <a:r>
              <a:rPr lang="en-US" dirty="0" err="1"/>
              <a:t>acompañantes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3058" y="4489950"/>
            <a:ext cx="5683474" cy="914400"/>
          </a:xfrm>
        </p:spPr>
        <p:txBody>
          <a:bodyPr>
            <a:noAutofit/>
          </a:bodyPr>
          <a:lstStyle/>
          <a:p>
            <a:r>
              <a:rPr lang="en-US" sz="2000" dirty="0" err="1"/>
              <a:t>Posibilidad</a:t>
            </a:r>
            <a:r>
              <a:rPr lang="en-US" sz="2000" dirty="0"/>
              <a:t> de </a:t>
            </a:r>
            <a:r>
              <a:rPr lang="en-US" sz="2000" dirty="0" err="1"/>
              <a:t>hacer</a:t>
            </a:r>
            <a:r>
              <a:rPr lang="en-US" sz="2000" dirty="0"/>
              <a:t> </a:t>
            </a:r>
            <a:r>
              <a:rPr lang="en-US" sz="2000" dirty="0" err="1"/>
              <a:t>viajes</a:t>
            </a:r>
            <a:r>
              <a:rPr lang="en-US" sz="2000" dirty="0"/>
              <a:t> </a:t>
            </a:r>
            <a:r>
              <a:rPr lang="en-US" sz="2000" dirty="0" err="1"/>
              <a:t>grupales</a:t>
            </a:r>
            <a:r>
              <a:rPr lang="en-US" sz="2000" dirty="0"/>
              <a:t>.</a:t>
            </a:r>
          </a:p>
        </p:txBody>
      </p:sp>
      <p:sp>
        <p:nvSpPr>
          <p:cNvPr id="150" name="Footer Placeholder 149">
            <a:extLst>
              <a:ext uri="{FF2B5EF4-FFF2-40B4-BE49-F238E27FC236}">
                <a16:creationId xmlns:a16="http://schemas.microsoft.com/office/drawing/2014/main" id="{BF3830E9-8071-46F4-9061-47A9D527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Pitch deck title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445275"/>
            <a:ext cx="1737360" cy="6858000"/>
          </a:xfrm>
        </p:spPr>
        <p:txBody>
          <a:bodyPr/>
          <a:lstStyle/>
          <a:p>
            <a:r>
              <a:rPr lang="en-US" dirty="0"/>
              <a:t>CLIENTE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2EEC85F4-FC26-2727-BF02-0CF0BA941B26}"/>
              </a:ext>
            </a:extLst>
          </p:cNvPr>
          <p:cNvSpPr txBox="1">
            <a:spLocks/>
          </p:cNvSpPr>
          <p:nvPr/>
        </p:nvSpPr>
        <p:spPr>
          <a:xfrm>
            <a:off x="914273" y="5139058"/>
            <a:ext cx="3886200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Duración</a:t>
            </a:r>
            <a:r>
              <a:rPr lang="en-US" dirty="0"/>
              <a:t> de la estancia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69B1D494-4C6C-AE31-EC64-00456516B7A1}"/>
              </a:ext>
            </a:extLst>
          </p:cNvPr>
          <p:cNvSpPr txBox="1">
            <a:spLocks/>
          </p:cNvSpPr>
          <p:nvPr/>
        </p:nvSpPr>
        <p:spPr>
          <a:xfrm>
            <a:off x="912788" y="5480422"/>
            <a:ext cx="6689314" cy="73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Estancias </a:t>
            </a:r>
            <a:r>
              <a:rPr lang="en-US" sz="2000" dirty="0" err="1"/>
              <a:t>cortas</a:t>
            </a:r>
            <a:r>
              <a:rPr lang="en-US" sz="2000" dirty="0"/>
              <a:t> o de </a:t>
            </a:r>
            <a:r>
              <a:rPr lang="en-US" sz="2000" dirty="0" err="1"/>
              <a:t>larga</a:t>
            </a:r>
            <a:r>
              <a:rPr lang="en-US" sz="2000" dirty="0"/>
              <a:t> </a:t>
            </a:r>
            <a:r>
              <a:rPr lang="en-US" sz="2000" dirty="0" err="1"/>
              <a:t>duración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sp>
        <p:nvSpPr>
          <p:cNvPr id="3" name="Text Placeholder 44">
            <a:extLst>
              <a:ext uri="{FF2B5EF4-FFF2-40B4-BE49-F238E27FC236}">
                <a16:creationId xmlns:a16="http://schemas.microsoft.com/office/drawing/2014/main" id="{C439DFBB-96A8-8C38-5191-13175E78C7B3}"/>
              </a:ext>
            </a:extLst>
          </p:cNvPr>
          <p:cNvSpPr txBox="1">
            <a:spLocks/>
          </p:cNvSpPr>
          <p:nvPr/>
        </p:nvSpPr>
        <p:spPr>
          <a:xfrm>
            <a:off x="953058" y="3163889"/>
            <a:ext cx="3886200" cy="32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Propósito</a:t>
            </a:r>
            <a:r>
              <a:rPr lang="en-US" dirty="0"/>
              <a:t> del </a:t>
            </a:r>
            <a:r>
              <a:rPr lang="en-US" dirty="0" err="1"/>
              <a:t>viaje</a:t>
            </a:r>
            <a:endParaRPr lang="en-US" dirty="0"/>
          </a:p>
        </p:txBody>
      </p:sp>
      <p:sp>
        <p:nvSpPr>
          <p:cNvPr id="4" name="Text Placeholder 43">
            <a:extLst>
              <a:ext uri="{FF2B5EF4-FFF2-40B4-BE49-F238E27FC236}">
                <a16:creationId xmlns:a16="http://schemas.microsoft.com/office/drawing/2014/main" id="{C30980B2-2149-6396-F367-4F6071A68834}"/>
              </a:ext>
            </a:extLst>
          </p:cNvPr>
          <p:cNvSpPr txBox="1">
            <a:spLocks/>
          </p:cNvSpPr>
          <p:nvPr/>
        </p:nvSpPr>
        <p:spPr>
          <a:xfrm>
            <a:off x="912788" y="3514469"/>
            <a:ext cx="6626009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Trabajo</a:t>
            </a:r>
            <a:r>
              <a:rPr lang="en-US" sz="2000" dirty="0"/>
              <a:t> o </a:t>
            </a:r>
            <a:r>
              <a:rPr lang="en-US" sz="2000" dirty="0" err="1"/>
              <a:t>vacaciones</a:t>
            </a:r>
            <a:r>
              <a:rPr lang="en-US" sz="2000" dirty="0"/>
              <a:t>.</a:t>
            </a:r>
          </a:p>
        </p:txBody>
      </p:sp>
      <p:pic>
        <p:nvPicPr>
          <p:cNvPr id="13" name="Gráfico 12" descr="Familia con una niña con relleno sólido">
            <a:extLst>
              <a:ext uri="{FF2B5EF4-FFF2-40B4-BE49-F238E27FC236}">
                <a16:creationId xmlns:a16="http://schemas.microsoft.com/office/drawing/2014/main" id="{DCE2002B-D452-C53C-101E-F9BFBB760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3756" y="4053890"/>
            <a:ext cx="914400" cy="914400"/>
          </a:xfrm>
          <a:prstGeom prst="rect">
            <a:avLst/>
          </a:prstGeom>
        </p:spPr>
      </p:pic>
      <p:pic>
        <p:nvPicPr>
          <p:cNvPr id="15" name="Gráfico 14" descr="Mujer científica con relleno sólido">
            <a:extLst>
              <a:ext uri="{FF2B5EF4-FFF2-40B4-BE49-F238E27FC236}">
                <a16:creationId xmlns:a16="http://schemas.microsoft.com/office/drawing/2014/main" id="{6802536E-C633-8344-A98F-97A8AB90D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0225" y="2955781"/>
            <a:ext cx="914400" cy="914400"/>
          </a:xfrm>
          <a:prstGeom prst="rect">
            <a:avLst/>
          </a:prstGeom>
        </p:spPr>
      </p:pic>
      <p:pic>
        <p:nvPicPr>
          <p:cNvPr id="21" name="Gráfico 20" descr="Paisaje del espacio exterior con relleno sólido">
            <a:extLst>
              <a:ext uri="{FF2B5EF4-FFF2-40B4-BE49-F238E27FC236}">
                <a16:creationId xmlns:a16="http://schemas.microsoft.com/office/drawing/2014/main" id="{C7B0D4A2-7AD0-190F-BC11-09931CF659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7355" y="1857442"/>
            <a:ext cx="914400" cy="914400"/>
          </a:xfrm>
          <a:prstGeom prst="rect">
            <a:avLst/>
          </a:prstGeom>
        </p:spPr>
      </p:pic>
      <p:pic>
        <p:nvPicPr>
          <p:cNvPr id="23" name="Gráfico 22" descr="Calendario con relleno sólido">
            <a:extLst>
              <a:ext uri="{FF2B5EF4-FFF2-40B4-BE49-F238E27FC236}">
                <a16:creationId xmlns:a16="http://schemas.microsoft.com/office/drawing/2014/main" id="{12D79994-6571-F478-7AA4-5549D0030E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43756" y="51066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34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/>
              <a:t>Desarrollo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Actualización</a:t>
            </a:r>
            <a:r>
              <a:rPr lang="en-US" dirty="0"/>
              <a:t> continua del </a:t>
            </a:r>
            <a:r>
              <a:rPr lang="en-US" dirty="0" err="1"/>
              <a:t>modelo</a:t>
            </a:r>
            <a:r>
              <a:rPr lang="en-US" dirty="0"/>
              <a:t> con </a:t>
            </a:r>
            <a:r>
              <a:rPr lang="en-US" dirty="0" err="1"/>
              <a:t>incluyendo</a:t>
            </a:r>
            <a:r>
              <a:rPr lang="en-US" dirty="0"/>
              <a:t> </a:t>
            </a:r>
            <a:r>
              <a:rPr lang="en-US" dirty="0" err="1"/>
              <a:t>posibles</a:t>
            </a:r>
            <a:r>
              <a:rPr lang="en-US" dirty="0"/>
              <a:t> </a:t>
            </a:r>
            <a:r>
              <a:rPr lang="en-US" dirty="0" err="1"/>
              <a:t>nuevas</a:t>
            </a:r>
            <a:r>
              <a:rPr lang="en-US" dirty="0"/>
              <a:t> variables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viajes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Implementación</a:t>
            </a:r>
            <a:r>
              <a:rPr lang="en-US" dirty="0"/>
              <a:t> de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predicción</a:t>
            </a:r>
            <a:r>
              <a:rPr lang="en-US" dirty="0"/>
              <a:t> de </a:t>
            </a:r>
            <a:r>
              <a:rPr lang="en-US" dirty="0" err="1"/>
              <a:t>precios</a:t>
            </a:r>
            <a:r>
              <a:rPr lang="en-US" dirty="0"/>
              <a:t> de </a:t>
            </a:r>
            <a:r>
              <a:rPr lang="en-US" dirty="0" err="1"/>
              <a:t>viajes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Cutom">
  <a:themeElements>
    <a:clrScheme name="Custom 12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B9BAA"/>
      </a:accent1>
      <a:accent2>
        <a:srgbClr val="FAB900"/>
      </a:accent2>
      <a:accent3>
        <a:srgbClr val="4B9BAA"/>
      </a:accent3>
      <a:accent4>
        <a:srgbClr val="EE7008"/>
      </a:accent4>
      <a:accent5>
        <a:srgbClr val="4B9BAA"/>
      </a:accent5>
      <a:accent6>
        <a:srgbClr val="D5393D"/>
      </a:accent6>
      <a:hlink>
        <a:srgbClr val="4B9BAA"/>
      </a:hlink>
      <a:folHlink>
        <a:srgbClr val="EE7008"/>
      </a:folHlink>
    </a:clrScheme>
    <a:fontScheme name="Custom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89732948_Win32_SL_v5" id="{A430577B-3E01-455A-8F53-D7170F268A94}" vid="{A832FC8C-7933-48AC-ADB5-3EE29234F554}"/>
    </a:ext>
  </a:extLst>
</a:theme>
</file>

<file path=ppt/theme/theme3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" id="{0A08F99B-73B1-4377-A04A-CCDBBDCD25D8}" vid="{5CED1285-8ECB-4128-A72E-4C5B72C5D497}"/>
    </a:ext>
  </a:extLst>
</a:theme>
</file>

<file path=ppt/theme/theme4.xml><?xml version="1.0" encoding="utf-8"?>
<a:theme xmlns:a="http://schemas.openxmlformats.org/drawingml/2006/main" name="1_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0</TotalTime>
  <Words>300</Words>
  <Application>Microsoft Office PowerPoint</Application>
  <PresentationFormat>Panorámica</PresentationFormat>
  <Paragraphs>77</Paragraphs>
  <Slides>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9</vt:i4>
      </vt:variant>
    </vt:vector>
  </HeadingPairs>
  <TitlesOfParts>
    <vt:vector size="22" baseType="lpstr">
      <vt:lpstr>Arial</vt:lpstr>
      <vt:lpstr>Calibri</vt:lpstr>
      <vt:lpstr>Gill Sans MT</vt:lpstr>
      <vt:lpstr>Posterama</vt:lpstr>
      <vt:lpstr>Selawik Semibold</vt:lpstr>
      <vt:lpstr>Source Sans Pro</vt:lpstr>
      <vt:lpstr>Source Sans Pro ExtraLight</vt:lpstr>
      <vt:lpstr>Tahoma</vt:lpstr>
      <vt:lpstr>Walbaum Display</vt:lpstr>
      <vt:lpstr>3DFloatVTI</vt:lpstr>
      <vt:lpstr>Cutom</vt:lpstr>
      <vt:lpstr>Office Theme</vt:lpstr>
      <vt:lpstr>1_3DFloatVTI</vt:lpstr>
      <vt:lpstr>Interstellar  Travel</vt:lpstr>
      <vt:lpstr>Customer Satisfaction Prediction</vt:lpstr>
      <vt:lpstr>SITUACIÓN ACTUAL</vt:lpstr>
      <vt:lpstr>MODELO PREDICTIVO</vt:lpstr>
      <vt:lpstr>Presentación de PowerPoint</vt:lpstr>
      <vt:lpstr>Presentación de PowerPoint</vt:lpstr>
      <vt:lpstr>IMPLEMENTACIÓN DEL MODELO</vt:lpstr>
      <vt:lpstr>IMPLEMENTACIÓN DEL MODELO</vt:lpstr>
      <vt:lpstr>Desarrollo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Alicia Martínez Baulenas</cp:lastModifiedBy>
  <cp:revision>2</cp:revision>
  <dcterms:created xsi:type="dcterms:W3CDTF">2023-12-19T21:03:45Z</dcterms:created>
  <dcterms:modified xsi:type="dcterms:W3CDTF">2024-04-25T17:36:24Z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